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68" r:id="rId1"/>
    <p:sldMasterId id="2147483769" r:id="rId2"/>
  </p:sldMasterIdLst>
  <p:notesMasterIdLst>
    <p:notesMasterId r:id="rId2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9"/>
    </p:embeddedFont>
    <p:embeddedFont>
      <p:font typeface="Fira Sans Extra Condensed Medium" panose="020B0604020202020204" charset="0"/>
      <p:regular r:id="rId30"/>
      <p:bold r:id="rId31"/>
      <p:italic r:id="rId32"/>
      <p:boldItalic r:id="rId33"/>
    </p:embeddedFont>
    <p:embeddedFont>
      <p:font typeface="Overpass" panose="020B0604020202020204" charset="0"/>
      <p:regular r:id="rId34"/>
      <p:bold r:id="rId35"/>
      <p:italic r:id="rId36"/>
      <p:boldItalic r:id="rId37"/>
    </p:embeddedFont>
    <p:embeddedFont>
      <p:font typeface="Overpass ExtraLight" panose="020B0604020202020204" charset="0"/>
      <p:regular r:id="rId38"/>
      <p:bold r:id="rId39"/>
      <p:italic r:id="rId40"/>
      <p:boldItalic r:id="rId41"/>
    </p:embeddedFont>
    <p:embeddedFont>
      <p:font typeface="Overpass Light" panose="020B0604020202020204" charset="0"/>
      <p:regular r:id="rId42"/>
      <p:bold r:id="rId43"/>
      <p:italic r:id="rId44"/>
      <p:boldItalic r:id="rId45"/>
    </p:embeddedFont>
    <p:embeddedFont>
      <p:font typeface="Overpass Medium" panose="020B0604020202020204" charset="0"/>
      <p:regular r:id="rId46"/>
      <p:bold r:id="rId47"/>
      <p:italic r:id="rId48"/>
      <p:boldItalic r:id="rId49"/>
    </p:embeddedFont>
    <p:embeddedFont>
      <p:font typeface="Overpass SemiBold" panose="020B0604020202020204" charset="0"/>
      <p:regular r:id="rId50"/>
      <p:bold r:id="rId51"/>
      <p:italic r:id="rId52"/>
      <p:boldItalic r:id="rId53"/>
    </p:embeddedFont>
    <p:embeddedFont>
      <p:font typeface="Roboto Slab Light" pitchFamily="2" charset="0"/>
      <p:regular r:id="rId54"/>
      <p:bold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1.fntdata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font" Target="fonts/font27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font" Target="fonts/font25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2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3.fntdata"/><Relationship Id="rId54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2221336a239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2221336a239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2221336a239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2221336a239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2221336a239_1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2221336a239_1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g2221336a239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Google Shape;1151;g2221336a239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221f6470b8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221f6470b8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221fa62a46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221fa62a46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b47398cd52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b47398cd52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221fa62a46c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221fa62a46c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2221336a23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2221336a23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221fa62a46c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221fa62a46c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2221336a239_1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2221336a239_1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221f6470b8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221f6470b8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2229126e4e8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2229126e4e8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22369cbef5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22369cbef5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221f6470b8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221f6470b8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g796ebedc0f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5" name="Google Shape;1365;g796ebedc0f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77a667ef0f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77a667ef0f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796ebedc0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796ebedc0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b47398cd52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b47398cd52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221f6470b89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221f6470b89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796ebedc0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796ebedc0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221f6470b8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221f6470b8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2221336a23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2221336a239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1df85a1c8fe_3_28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1df85a1c8fe_3_28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title" idx="2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TITLE_ONLY_4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0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102"/>
          <p:cNvSpPr/>
          <p:nvPr/>
        </p:nvSpPr>
        <p:spPr>
          <a:xfrm>
            <a:off x="2897" y="-49925"/>
            <a:ext cx="9144000" cy="5208300"/>
          </a:xfrm>
          <a:prstGeom prst="rect">
            <a:avLst/>
          </a:prstGeom>
          <a:solidFill>
            <a:schemeClr val="dk1">
              <a:alpha val="648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102"/>
          <p:cNvSpPr/>
          <p:nvPr/>
        </p:nvSpPr>
        <p:spPr>
          <a:xfrm>
            <a:off x="2724150" y="0"/>
            <a:ext cx="369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684" name="Google Shape;684;p102"/>
          <p:cNvCxnSpPr/>
          <p:nvPr/>
        </p:nvCxnSpPr>
        <p:spPr>
          <a:xfrm>
            <a:off x="2703648" y="1062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102"/>
          <p:cNvCxnSpPr/>
          <p:nvPr/>
        </p:nvCxnSpPr>
        <p:spPr>
          <a:xfrm>
            <a:off x="2703648" y="50373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6" name="Google Shape;686;p102"/>
          <p:cNvSpPr txBox="1">
            <a:spLocks noGrp="1"/>
          </p:cNvSpPr>
          <p:nvPr>
            <p:ph type="title"/>
          </p:nvPr>
        </p:nvSpPr>
        <p:spPr>
          <a:xfrm>
            <a:off x="2724150" y="354084"/>
            <a:ext cx="36957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8">
  <p:cSld name="TITLE_ONLY_4_1">
    <p:bg>
      <p:bgPr>
        <a:solidFill>
          <a:schemeClr val="dk1"/>
        </a:solidFill>
        <a:effectLst/>
      </p:bgPr>
    </p:bg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0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103"/>
          <p:cNvSpPr txBox="1">
            <a:spLocks noGrp="1"/>
          </p:cNvSpPr>
          <p:nvPr>
            <p:ph type="title"/>
          </p:nvPr>
        </p:nvSpPr>
        <p:spPr>
          <a:xfrm>
            <a:off x="713225" y="682725"/>
            <a:ext cx="20841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104"/>
          <p:cNvSpPr txBox="1">
            <a:spLocks noGrp="1"/>
          </p:cNvSpPr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04"/>
          <p:cNvSpPr txBox="1">
            <a:spLocks noGrp="1"/>
          </p:cNvSpPr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3" name="Google Shape;693;p104"/>
          <p:cNvSpPr txBox="1">
            <a:spLocks noGrp="1"/>
          </p:cNvSpPr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94" name="Google Shape;694;p104"/>
          <p:cNvSpPr txBox="1">
            <a:spLocks noGrp="1"/>
          </p:cNvSpPr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5" name="Google Shape;695;p104"/>
          <p:cNvSpPr txBox="1">
            <a:spLocks noGrp="1"/>
          </p:cNvSpPr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96" name="Google Shape;696;p104"/>
          <p:cNvSpPr txBox="1">
            <a:spLocks noGrp="1"/>
          </p:cNvSpPr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7" name="Google Shape;697;p104"/>
          <p:cNvSpPr txBox="1">
            <a:spLocks noGrp="1"/>
          </p:cNvSpPr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98" name="Google Shape;698;p104"/>
          <p:cNvSpPr txBox="1">
            <a:spLocks noGrp="1"/>
          </p:cNvSpPr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9" name="Google Shape;699;p104"/>
          <p:cNvSpPr txBox="1">
            <a:spLocks noGrp="1"/>
          </p:cNvSpPr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00" name="Google Shape;700;p104"/>
          <p:cNvSpPr txBox="1">
            <a:spLocks noGrp="1"/>
          </p:cNvSpPr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1" name="Google Shape;701;p104"/>
          <p:cNvSpPr txBox="1">
            <a:spLocks noGrp="1"/>
          </p:cNvSpPr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02" name="Google Shape;702;p104"/>
          <p:cNvSpPr txBox="1">
            <a:spLocks noGrp="1"/>
          </p:cNvSpPr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3" name="Google Shape;703;p104"/>
          <p:cNvSpPr txBox="1">
            <a:spLocks noGrp="1"/>
          </p:cNvSpPr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04" name="Google Shape;704;p10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4_1">
    <p:bg>
      <p:bgPr>
        <a:solidFill>
          <a:schemeClr val="dk1"/>
        </a:solidFill>
        <a:effectLst/>
      </p:bgPr>
    </p:bg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05"/>
          <p:cNvSpPr txBox="1">
            <a:spLocks noGrp="1"/>
          </p:cNvSpPr>
          <p:nvPr>
            <p:ph type="title"/>
          </p:nvPr>
        </p:nvSpPr>
        <p:spPr>
          <a:xfrm>
            <a:off x="2397750" y="323575"/>
            <a:ext cx="6076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105"/>
          <p:cNvSpPr txBox="1">
            <a:spLocks noGrp="1"/>
          </p:cNvSpPr>
          <p:nvPr>
            <p:ph type="subTitle" idx="1"/>
          </p:nvPr>
        </p:nvSpPr>
        <p:spPr>
          <a:xfrm>
            <a:off x="3201193" y="15714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8" name="Google Shape;708;p105"/>
          <p:cNvSpPr txBox="1">
            <a:spLocks noGrp="1"/>
          </p:cNvSpPr>
          <p:nvPr>
            <p:ph type="subTitle" idx="2"/>
          </p:nvPr>
        </p:nvSpPr>
        <p:spPr>
          <a:xfrm>
            <a:off x="3201193" y="18537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9" name="Google Shape;709;p105"/>
          <p:cNvSpPr txBox="1">
            <a:spLocks noGrp="1"/>
          </p:cNvSpPr>
          <p:nvPr>
            <p:ph type="subTitle" idx="3"/>
          </p:nvPr>
        </p:nvSpPr>
        <p:spPr>
          <a:xfrm>
            <a:off x="6341184" y="15666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0" name="Google Shape;710;p105"/>
          <p:cNvSpPr txBox="1">
            <a:spLocks noGrp="1"/>
          </p:cNvSpPr>
          <p:nvPr>
            <p:ph type="subTitle" idx="4"/>
          </p:nvPr>
        </p:nvSpPr>
        <p:spPr>
          <a:xfrm>
            <a:off x="6341184" y="18537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1" name="Google Shape;711;p105"/>
          <p:cNvSpPr txBox="1">
            <a:spLocks noGrp="1"/>
          </p:cNvSpPr>
          <p:nvPr>
            <p:ph type="subTitle" idx="5"/>
          </p:nvPr>
        </p:nvSpPr>
        <p:spPr>
          <a:xfrm>
            <a:off x="6341184" y="2665518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2" name="Google Shape;712;p105"/>
          <p:cNvSpPr txBox="1">
            <a:spLocks noGrp="1"/>
          </p:cNvSpPr>
          <p:nvPr>
            <p:ph type="subTitle" idx="6"/>
          </p:nvPr>
        </p:nvSpPr>
        <p:spPr>
          <a:xfrm>
            <a:off x="6341184" y="2952661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3" name="Google Shape;713;p105"/>
          <p:cNvSpPr txBox="1">
            <a:spLocks noGrp="1"/>
          </p:cNvSpPr>
          <p:nvPr>
            <p:ph type="subTitle" idx="7"/>
          </p:nvPr>
        </p:nvSpPr>
        <p:spPr>
          <a:xfrm>
            <a:off x="3201193" y="2670711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4" name="Google Shape;714;p105"/>
          <p:cNvSpPr txBox="1">
            <a:spLocks noGrp="1"/>
          </p:cNvSpPr>
          <p:nvPr>
            <p:ph type="subTitle" idx="8"/>
          </p:nvPr>
        </p:nvSpPr>
        <p:spPr>
          <a:xfrm>
            <a:off x="3201193" y="295433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5" name="Google Shape;715;p105"/>
          <p:cNvSpPr txBox="1">
            <a:spLocks noGrp="1"/>
          </p:cNvSpPr>
          <p:nvPr>
            <p:ph type="subTitle" idx="9"/>
          </p:nvPr>
        </p:nvSpPr>
        <p:spPr>
          <a:xfrm>
            <a:off x="3201193" y="3785607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6" name="Google Shape;716;p105"/>
          <p:cNvSpPr txBox="1">
            <a:spLocks noGrp="1"/>
          </p:cNvSpPr>
          <p:nvPr>
            <p:ph type="subTitle" idx="13"/>
          </p:nvPr>
        </p:nvSpPr>
        <p:spPr>
          <a:xfrm>
            <a:off x="3201193" y="4070783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7" name="Google Shape;717;p105"/>
          <p:cNvSpPr txBox="1">
            <a:spLocks noGrp="1"/>
          </p:cNvSpPr>
          <p:nvPr>
            <p:ph type="subTitle" idx="14"/>
          </p:nvPr>
        </p:nvSpPr>
        <p:spPr>
          <a:xfrm>
            <a:off x="6341184" y="3787383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8" name="Google Shape;718;p105"/>
          <p:cNvSpPr txBox="1">
            <a:spLocks noGrp="1"/>
          </p:cNvSpPr>
          <p:nvPr>
            <p:ph type="subTitle" idx="15"/>
          </p:nvPr>
        </p:nvSpPr>
        <p:spPr>
          <a:xfrm>
            <a:off x="6341184" y="4072559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9" name="Google Shape;719;p10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06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22" name="Google Shape;722;p106"/>
          <p:cNvSpPr txBox="1">
            <a:spLocks noGrp="1"/>
          </p:cNvSpPr>
          <p:nvPr>
            <p:ph type="subTitle" idx="1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3" name="Google Shape;723;p106"/>
          <p:cNvSpPr txBox="1">
            <a:spLocks noGrp="1"/>
          </p:cNvSpPr>
          <p:nvPr>
            <p:ph type="subTitle" idx="2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4" name="Google Shape;724;p106"/>
          <p:cNvSpPr txBox="1">
            <a:spLocks noGrp="1"/>
          </p:cNvSpPr>
          <p:nvPr>
            <p:ph type="subTitle" idx="3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5" name="Google Shape;725;p106"/>
          <p:cNvSpPr txBox="1">
            <a:spLocks noGrp="1"/>
          </p:cNvSpPr>
          <p:nvPr>
            <p:ph type="subTitle" idx="4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6" name="Google Shape;726;p106"/>
          <p:cNvSpPr txBox="1">
            <a:spLocks noGrp="1"/>
          </p:cNvSpPr>
          <p:nvPr>
            <p:ph type="subTitle" idx="5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7" name="Google Shape;727;p106"/>
          <p:cNvSpPr txBox="1">
            <a:spLocks noGrp="1"/>
          </p:cNvSpPr>
          <p:nvPr>
            <p:ph type="subTitle" idx="6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8" name="Google Shape;728;p106"/>
          <p:cNvSpPr txBox="1">
            <a:spLocks noGrp="1"/>
          </p:cNvSpPr>
          <p:nvPr>
            <p:ph type="subTitle" idx="7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9" name="Google Shape;729;p106"/>
          <p:cNvSpPr txBox="1">
            <a:spLocks noGrp="1"/>
          </p:cNvSpPr>
          <p:nvPr>
            <p:ph type="subTitle" idx="8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0" name="Google Shape;730;p106"/>
          <p:cNvSpPr txBox="1">
            <a:spLocks noGrp="1"/>
          </p:cNvSpPr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1" name="Google Shape;731;p10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bg>
      <p:bgPr>
        <a:solidFill>
          <a:schemeClr val="dk1"/>
        </a:solidFill>
        <a:effectLst/>
      </p:bgPr>
    </p:bg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07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34" name="Google Shape;734;p10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107"/>
          <p:cNvSpPr txBox="1">
            <a:spLocks noGrp="1"/>
          </p:cNvSpPr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6" name="Google Shape;736;p107"/>
          <p:cNvSpPr txBox="1">
            <a:spLocks noGrp="1"/>
          </p:cNvSpPr>
          <p:nvPr>
            <p:ph type="subTitle" idx="2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7" name="Google Shape;737;p107"/>
          <p:cNvSpPr txBox="1">
            <a:spLocks noGrp="1"/>
          </p:cNvSpPr>
          <p:nvPr>
            <p:ph type="subTitle" idx="3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8" name="Google Shape;738;p107"/>
          <p:cNvSpPr txBox="1">
            <a:spLocks noGrp="1"/>
          </p:cNvSpPr>
          <p:nvPr>
            <p:ph type="subTitle" idx="4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9" name="Google Shape;739;p107"/>
          <p:cNvSpPr txBox="1">
            <a:spLocks noGrp="1"/>
          </p:cNvSpPr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0" name="Google Shape;740;p107"/>
          <p:cNvSpPr txBox="1">
            <a:spLocks noGrp="1"/>
          </p:cNvSpPr>
          <p:nvPr>
            <p:ph type="subTitle" idx="6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1" name="Google Shape;741;p107"/>
          <p:cNvSpPr txBox="1">
            <a:spLocks noGrp="1"/>
          </p:cNvSpPr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0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108"/>
          <p:cNvSpPr txBox="1">
            <a:spLocks noGrp="1"/>
          </p:cNvSpPr>
          <p:nvPr>
            <p:ph type="subTitle" idx="1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5" name="Google Shape;745;p108"/>
          <p:cNvSpPr txBox="1">
            <a:spLocks noGrp="1"/>
          </p:cNvSpPr>
          <p:nvPr>
            <p:ph type="subTitle" idx="2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6" name="Google Shape;746;p108"/>
          <p:cNvSpPr txBox="1">
            <a:spLocks noGrp="1"/>
          </p:cNvSpPr>
          <p:nvPr>
            <p:ph type="subTitle" idx="3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7" name="Google Shape;747;p108"/>
          <p:cNvSpPr txBox="1">
            <a:spLocks noGrp="1"/>
          </p:cNvSpPr>
          <p:nvPr>
            <p:ph type="subTitle" idx="4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8" name="Google Shape;748;p108"/>
          <p:cNvSpPr txBox="1">
            <a:spLocks noGrp="1"/>
          </p:cNvSpPr>
          <p:nvPr>
            <p:ph type="subTitle" idx="5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9" name="Google Shape;749;p108"/>
          <p:cNvSpPr txBox="1">
            <a:spLocks noGrp="1"/>
          </p:cNvSpPr>
          <p:nvPr>
            <p:ph type="subTitle" idx="6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0" name="Google Shape;750;p108"/>
          <p:cNvSpPr txBox="1">
            <a:spLocks noGrp="1"/>
          </p:cNvSpPr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108"/>
          <p:cNvSpPr txBox="1">
            <a:spLocks noGrp="1"/>
          </p:cNvSpPr>
          <p:nvPr>
            <p:ph type="subTitle" idx="7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2" name="Google Shape;752;p108"/>
          <p:cNvSpPr txBox="1">
            <a:spLocks noGrp="1"/>
          </p:cNvSpPr>
          <p:nvPr>
            <p:ph type="subTitle" idx="8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1_1_2"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0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109"/>
          <p:cNvSpPr txBox="1">
            <a:spLocks noGrp="1"/>
          </p:cNvSpPr>
          <p:nvPr>
            <p:ph type="subTitle" idx="1"/>
          </p:nvPr>
        </p:nvSpPr>
        <p:spPr>
          <a:xfrm>
            <a:off x="1440172" y="1904975"/>
            <a:ext cx="14640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6" name="Google Shape;756;p109"/>
          <p:cNvSpPr txBox="1">
            <a:spLocks noGrp="1"/>
          </p:cNvSpPr>
          <p:nvPr>
            <p:ph type="subTitle" idx="2"/>
          </p:nvPr>
        </p:nvSpPr>
        <p:spPr>
          <a:xfrm>
            <a:off x="713225" y="2262750"/>
            <a:ext cx="21912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7" name="Google Shape;757;p109"/>
          <p:cNvSpPr txBox="1">
            <a:spLocks noGrp="1"/>
          </p:cNvSpPr>
          <p:nvPr>
            <p:ph type="subTitle" idx="3"/>
          </p:nvPr>
        </p:nvSpPr>
        <p:spPr>
          <a:xfrm>
            <a:off x="6220767" y="33888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8" name="Google Shape;758;p109"/>
          <p:cNvSpPr txBox="1">
            <a:spLocks noGrp="1"/>
          </p:cNvSpPr>
          <p:nvPr>
            <p:ph type="subTitle" idx="4"/>
          </p:nvPr>
        </p:nvSpPr>
        <p:spPr>
          <a:xfrm>
            <a:off x="6220767" y="2266940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9" name="Google Shape;759;p109"/>
          <p:cNvSpPr txBox="1">
            <a:spLocks noGrp="1"/>
          </p:cNvSpPr>
          <p:nvPr>
            <p:ph type="subTitle" idx="5"/>
          </p:nvPr>
        </p:nvSpPr>
        <p:spPr>
          <a:xfrm>
            <a:off x="6220767" y="1904976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0" name="Google Shape;760;p109"/>
          <p:cNvSpPr txBox="1">
            <a:spLocks noGrp="1"/>
          </p:cNvSpPr>
          <p:nvPr>
            <p:ph type="subTitle" idx="6"/>
          </p:nvPr>
        </p:nvSpPr>
        <p:spPr>
          <a:xfrm>
            <a:off x="6220767" y="3747971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1" name="Google Shape;761;p109"/>
          <p:cNvSpPr txBox="1">
            <a:spLocks noGrp="1"/>
          </p:cNvSpPr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09"/>
          <p:cNvSpPr txBox="1">
            <a:spLocks noGrp="1"/>
          </p:cNvSpPr>
          <p:nvPr>
            <p:ph type="subTitle" idx="7"/>
          </p:nvPr>
        </p:nvSpPr>
        <p:spPr>
          <a:xfrm>
            <a:off x="715348" y="3751475"/>
            <a:ext cx="2188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3" name="Google Shape;763;p109"/>
          <p:cNvSpPr txBox="1">
            <a:spLocks noGrp="1"/>
          </p:cNvSpPr>
          <p:nvPr>
            <p:ph type="subTitle" idx="8"/>
          </p:nvPr>
        </p:nvSpPr>
        <p:spPr>
          <a:xfrm>
            <a:off x="1438823" y="3389675"/>
            <a:ext cx="14655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2">
  <p:cSld name="CUSTOM_1_1_1"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10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66" name="Google Shape;766;p110"/>
          <p:cNvSpPr txBox="1">
            <a:spLocks noGrp="1"/>
          </p:cNvSpPr>
          <p:nvPr>
            <p:ph type="subTitle" idx="1"/>
          </p:nvPr>
        </p:nvSpPr>
        <p:spPr>
          <a:xfrm>
            <a:off x="3878479" y="3404434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7" name="Google Shape;767;p110"/>
          <p:cNvSpPr txBox="1">
            <a:spLocks noGrp="1"/>
          </p:cNvSpPr>
          <p:nvPr>
            <p:ph type="subTitle" idx="2"/>
          </p:nvPr>
        </p:nvSpPr>
        <p:spPr>
          <a:xfrm>
            <a:off x="371812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8" name="Google Shape;768;p110"/>
          <p:cNvSpPr txBox="1">
            <a:spLocks noGrp="1"/>
          </p:cNvSpPr>
          <p:nvPr>
            <p:ph type="subTitle" idx="3"/>
          </p:nvPr>
        </p:nvSpPr>
        <p:spPr>
          <a:xfrm>
            <a:off x="1160379" y="340443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9" name="Google Shape;769;p110"/>
          <p:cNvSpPr txBox="1">
            <a:spLocks noGrp="1"/>
          </p:cNvSpPr>
          <p:nvPr>
            <p:ph type="subTitle" idx="4"/>
          </p:nvPr>
        </p:nvSpPr>
        <p:spPr>
          <a:xfrm>
            <a:off x="644357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0" name="Google Shape;770;p110"/>
          <p:cNvSpPr txBox="1">
            <a:spLocks noGrp="1"/>
          </p:cNvSpPr>
          <p:nvPr>
            <p:ph type="subTitle" idx="5"/>
          </p:nvPr>
        </p:nvSpPr>
        <p:spPr>
          <a:xfrm>
            <a:off x="6607154" y="3403984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1" name="Google Shape;771;p110"/>
          <p:cNvSpPr txBox="1">
            <a:spLocks noGrp="1"/>
          </p:cNvSpPr>
          <p:nvPr>
            <p:ph type="subTitle" idx="6"/>
          </p:nvPr>
        </p:nvSpPr>
        <p:spPr>
          <a:xfrm>
            <a:off x="999200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2" name="Google Shape;772;p110"/>
          <p:cNvSpPr txBox="1">
            <a:spLocks noGrp="1"/>
          </p:cNvSpPr>
          <p:nvPr>
            <p:ph type="title"/>
          </p:nvPr>
        </p:nvSpPr>
        <p:spPr>
          <a:xfrm>
            <a:off x="1092825" y="316735"/>
            <a:ext cx="6951900" cy="6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3" name="Google Shape;773;p1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10"/>
          <p:cNvGrpSpPr/>
          <p:nvPr/>
        </p:nvGrpSpPr>
        <p:grpSpPr>
          <a:xfrm>
            <a:off x="101550" y="2571913"/>
            <a:ext cx="8941926" cy="2465867"/>
            <a:chOff x="101550" y="4001975"/>
            <a:chExt cx="8941926" cy="1035600"/>
          </a:xfrm>
        </p:grpSpPr>
        <p:cxnSp>
          <p:nvCxnSpPr>
            <p:cNvPr id="775" name="Google Shape;775;p110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6" name="Google Shape;776;p110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110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3">
  <p:cSld name="CUSTOM_1_1_1_1"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11"/>
          <p:cNvSpPr txBox="1">
            <a:spLocks noGrp="1"/>
          </p:cNvSpPr>
          <p:nvPr>
            <p:ph type="subTitle" idx="1"/>
          </p:nvPr>
        </p:nvSpPr>
        <p:spPr>
          <a:xfrm>
            <a:off x="4371899" y="2231747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0" name="Google Shape;780;p111"/>
          <p:cNvSpPr txBox="1">
            <a:spLocks noGrp="1"/>
          </p:cNvSpPr>
          <p:nvPr>
            <p:ph type="subTitle" idx="2"/>
          </p:nvPr>
        </p:nvSpPr>
        <p:spPr>
          <a:xfrm>
            <a:off x="4240062" y="25344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1" name="Google Shape;781;p111"/>
          <p:cNvSpPr txBox="1">
            <a:spLocks noGrp="1"/>
          </p:cNvSpPr>
          <p:nvPr>
            <p:ph type="subTitle" idx="3"/>
          </p:nvPr>
        </p:nvSpPr>
        <p:spPr>
          <a:xfrm>
            <a:off x="6878236" y="983309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2" name="Google Shape;782;p111"/>
          <p:cNvSpPr txBox="1">
            <a:spLocks noGrp="1"/>
          </p:cNvSpPr>
          <p:nvPr>
            <p:ph type="subTitle" idx="4"/>
          </p:nvPr>
        </p:nvSpPr>
        <p:spPr>
          <a:xfrm>
            <a:off x="6878238" y="37833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3" name="Google Shape;783;p111"/>
          <p:cNvSpPr txBox="1">
            <a:spLocks noGrp="1"/>
          </p:cNvSpPr>
          <p:nvPr>
            <p:ph type="subTitle" idx="5"/>
          </p:nvPr>
        </p:nvSpPr>
        <p:spPr>
          <a:xfrm>
            <a:off x="6878236" y="3480209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4" name="Google Shape;784;p111"/>
          <p:cNvSpPr txBox="1">
            <a:spLocks noGrp="1"/>
          </p:cNvSpPr>
          <p:nvPr>
            <p:ph type="subTitle" idx="6"/>
          </p:nvPr>
        </p:nvSpPr>
        <p:spPr>
          <a:xfrm>
            <a:off x="6878237" y="128595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5" name="Google Shape;785;p111"/>
          <p:cNvSpPr txBox="1">
            <a:spLocks noGrp="1"/>
          </p:cNvSpPr>
          <p:nvPr>
            <p:ph type="title"/>
          </p:nvPr>
        </p:nvSpPr>
        <p:spPr>
          <a:xfrm>
            <a:off x="713225" y="316725"/>
            <a:ext cx="2457300" cy="16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1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5">
  <p:cSld name="CUSTOM_2"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112"/>
          <p:cNvSpPr txBox="1">
            <a:spLocks noGrp="1"/>
          </p:cNvSpPr>
          <p:nvPr>
            <p:ph type="subTitle" idx="1"/>
          </p:nvPr>
        </p:nvSpPr>
        <p:spPr>
          <a:xfrm>
            <a:off x="1097425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9" name="Google Shape;789;p112"/>
          <p:cNvSpPr txBox="1">
            <a:spLocks noGrp="1"/>
          </p:cNvSpPr>
          <p:nvPr>
            <p:ph type="subTitle" idx="2"/>
          </p:nvPr>
        </p:nvSpPr>
        <p:spPr>
          <a:xfrm>
            <a:off x="491125" y="1770605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0" name="Google Shape;790;p112"/>
          <p:cNvSpPr txBox="1">
            <a:spLocks noGrp="1"/>
          </p:cNvSpPr>
          <p:nvPr>
            <p:ph type="subTitle" idx="3"/>
          </p:nvPr>
        </p:nvSpPr>
        <p:spPr>
          <a:xfrm>
            <a:off x="1097425" y="26698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1" name="Google Shape;791;p112"/>
          <p:cNvSpPr txBox="1">
            <a:spLocks noGrp="1"/>
          </p:cNvSpPr>
          <p:nvPr>
            <p:ph type="subTitle" idx="4"/>
          </p:nvPr>
        </p:nvSpPr>
        <p:spPr>
          <a:xfrm>
            <a:off x="492025" y="3022471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2" name="Google Shape;792;p112"/>
          <p:cNvSpPr txBox="1">
            <a:spLocks noGrp="1"/>
          </p:cNvSpPr>
          <p:nvPr>
            <p:ph type="subTitle" idx="5"/>
          </p:nvPr>
        </p:nvSpPr>
        <p:spPr>
          <a:xfrm>
            <a:off x="6688052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3" name="Google Shape;793;p112"/>
          <p:cNvSpPr txBox="1">
            <a:spLocks noGrp="1"/>
          </p:cNvSpPr>
          <p:nvPr>
            <p:ph type="subTitle" idx="6"/>
          </p:nvPr>
        </p:nvSpPr>
        <p:spPr>
          <a:xfrm>
            <a:off x="6688052" y="1767956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4" name="Google Shape;794;p112"/>
          <p:cNvSpPr txBox="1">
            <a:spLocks noGrp="1"/>
          </p:cNvSpPr>
          <p:nvPr>
            <p:ph type="subTitle" idx="7"/>
          </p:nvPr>
        </p:nvSpPr>
        <p:spPr>
          <a:xfrm>
            <a:off x="6668083" y="26673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5" name="Google Shape;795;p112"/>
          <p:cNvSpPr txBox="1">
            <a:spLocks noGrp="1"/>
          </p:cNvSpPr>
          <p:nvPr>
            <p:ph type="subTitle" idx="8"/>
          </p:nvPr>
        </p:nvSpPr>
        <p:spPr>
          <a:xfrm>
            <a:off x="6668083" y="3023302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6" name="Google Shape;796;p112"/>
          <p:cNvSpPr txBox="1">
            <a:spLocks noGrp="1"/>
          </p:cNvSpPr>
          <p:nvPr>
            <p:ph type="title"/>
          </p:nvPr>
        </p:nvSpPr>
        <p:spPr>
          <a:xfrm>
            <a:off x="2680670" y="442691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7" name="Google Shape;797;p11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6">
  <p:cSld name="CUSTOM_2_3"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113"/>
          <p:cNvSpPr/>
          <p:nvPr/>
        </p:nvSpPr>
        <p:spPr>
          <a:xfrm rot="-5400000">
            <a:off x="5197775" y="524950"/>
            <a:ext cx="3474300" cy="45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00" name="Google Shape;800;p113"/>
          <p:cNvSpPr txBox="1">
            <a:spLocks noGrp="1"/>
          </p:cNvSpPr>
          <p:nvPr>
            <p:ph type="subTitle" idx="1"/>
          </p:nvPr>
        </p:nvSpPr>
        <p:spPr>
          <a:xfrm>
            <a:off x="5374550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1" name="Google Shape;801;p113"/>
          <p:cNvSpPr txBox="1">
            <a:spLocks noGrp="1"/>
          </p:cNvSpPr>
          <p:nvPr>
            <p:ph type="subTitle" idx="2"/>
          </p:nvPr>
        </p:nvSpPr>
        <p:spPr>
          <a:xfrm>
            <a:off x="5096250" y="341967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2" name="Google Shape;802;p113"/>
          <p:cNvSpPr txBox="1">
            <a:spLocks noGrp="1"/>
          </p:cNvSpPr>
          <p:nvPr>
            <p:ph type="subTitle" idx="3"/>
          </p:nvPr>
        </p:nvSpPr>
        <p:spPr>
          <a:xfrm>
            <a:off x="7070388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3" name="Google Shape;803;p113"/>
          <p:cNvSpPr txBox="1">
            <a:spLocks noGrp="1"/>
          </p:cNvSpPr>
          <p:nvPr>
            <p:ph type="subTitle" idx="4"/>
          </p:nvPr>
        </p:nvSpPr>
        <p:spPr>
          <a:xfrm>
            <a:off x="6781652" y="3401875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4" name="Google Shape;804;p113"/>
          <p:cNvSpPr txBox="1">
            <a:spLocks noGrp="1"/>
          </p:cNvSpPr>
          <p:nvPr>
            <p:ph type="subTitle" idx="5"/>
          </p:nvPr>
        </p:nvSpPr>
        <p:spPr>
          <a:xfrm>
            <a:off x="7085058" y="169443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5" name="Google Shape;805;p113"/>
          <p:cNvSpPr txBox="1">
            <a:spLocks noGrp="1"/>
          </p:cNvSpPr>
          <p:nvPr>
            <p:ph type="subTitle" idx="6"/>
          </p:nvPr>
        </p:nvSpPr>
        <p:spPr>
          <a:xfrm>
            <a:off x="5096252" y="206483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6" name="Google Shape;806;p113"/>
          <p:cNvSpPr txBox="1">
            <a:spLocks noGrp="1"/>
          </p:cNvSpPr>
          <p:nvPr>
            <p:ph type="subTitle" idx="7"/>
          </p:nvPr>
        </p:nvSpPr>
        <p:spPr>
          <a:xfrm>
            <a:off x="5387408" y="169442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7" name="Google Shape;807;p113"/>
          <p:cNvSpPr txBox="1">
            <a:spLocks noGrp="1"/>
          </p:cNvSpPr>
          <p:nvPr>
            <p:ph type="subTitle" idx="8"/>
          </p:nvPr>
        </p:nvSpPr>
        <p:spPr>
          <a:xfrm>
            <a:off x="6794721" y="2064830"/>
            <a:ext cx="15321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8" name="Google Shape;808;p113"/>
          <p:cNvSpPr txBox="1">
            <a:spLocks noGrp="1"/>
          </p:cNvSpPr>
          <p:nvPr>
            <p:ph type="title"/>
          </p:nvPr>
        </p:nvSpPr>
        <p:spPr>
          <a:xfrm>
            <a:off x="725525" y="442700"/>
            <a:ext cx="28326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9" name="Google Shape;809;p11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0" name="Google Shape;810;p113"/>
          <p:cNvCxnSpPr/>
          <p:nvPr/>
        </p:nvCxnSpPr>
        <p:spPr>
          <a:xfrm>
            <a:off x="9045300" y="1089550"/>
            <a:ext cx="0" cy="346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7">
  <p:cSld name="CUSTOM_2_1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14"/>
          <p:cNvSpPr txBox="1">
            <a:spLocks noGrp="1"/>
          </p:cNvSpPr>
          <p:nvPr>
            <p:ph type="subTitle" idx="1"/>
          </p:nvPr>
        </p:nvSpPr>
        <p:spPr>
          <a:xfrm>
            <a:off x="3892017" y="16211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3" name="Google Shape;813;p114"/>
          <p:cNvSpPr txBox="1">
            <a:spLocks noGrp="1"/>
          </p:cNvSpPr>
          <p:nvPr>
            <p:ph type="subTitle" idx="2"/>
          </p:nvPr>
        </p:nvSpPr>
        <p:spPr>
          <a:xfrm>
            <a:off x="669289" y="1492789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4" name="Google Shape;814;p114"/>
          <p:cNvSpPr txBox="1">
            <a:spLocks noGrp="1"/>
          </p:cNvSpPr>
          <p:nvPr>
            <p:ph type="subTitle" idx="3"/>
          </p:nvPr>
        </p:nvSpPr>
        <p:spPr>
          <a:xfrm>
            <a:off x="3882600" y="273982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5" name="Google Shape;815;p114"/>
          <p:cNvSpPr txBox="1">
            <a:spLocks noGrp="1"/>
          </p:cNvSpPr>
          <p:nvPr>
            <p:ph type="subTitle" idx="4"/>
          </p:nvPr>
        </p:nvSpPr>
        <p:spPr>
          <a:xfrm>
            <a:off x="667489" y="260362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6" name="Google Shape;816;p114"/>
          <p:cNvSpPr txBox="1">
            <a:spLocks noGrp="1"/>
          </p:cNvSpPr>
          <p:nvPr>
            <p:ph type="subTitle" idx="5"/>
          </p:nvPr>
        </p:nvSpPr>
        <p:spPr>
          <a:xfrm>
            <a:off x="3892017" y="21790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114"/>
          <p:cNvSpPr txBox="1">
            <a:spLocks noGrp="1"/>
          </p:cNvSpPr>
          <p:nvPr>
            <p:ph type="subTitle" idx="6"/>
          </p:nvPr>
        </p:nvSpPr>
        <p:spPr>
          <a:xfrm>
            <a:off x="6711611" y="202479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8" name="Google Shape;818;p114"/>
          <p:cNvSpPr txBox="1">
            <a:spLocks noGrp="1"/>
          </p:cNvSpPr>
          <p:nvPr>
            <p:ph type="subTitle" idx="7"/>
          </p:nvPr>
        </p:nvSpPr>
        <p:spPr>
          <a:xfrm>
            <a:off x="3882600" y="329361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9" name="Google Shape;819;p114"/>
          <p:cNvSpPr txBox="1">
            <a:spLocks noGrp="1"/>
          </p:cNvSpPr>
          <p:nvPr>
            <p:ph type="subTitle" idx="8"/>
          </p:nvPr>
        </p:nvSpPr>
        <p:spPr>
          <a:xfrm>
            <a:off x="6711611" y="317505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0" name="Google Shape;820;p114"/>
          <p:cNvSpPr txBox="1">
            <a:spLocks noGrp="1"/>
          </p:cNvSpPr>
          <p:nvPr>
            <p:ph type="title"/>
          </p:nvPr>
        </p:nvSpPr>
        <p:spPr>
          <a:xfrm>
            <a:off x="265485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1" name="Google Shape;821;p1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8">
  <p:cSld name="CUSTOM_2_1_2"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115"/>
          <p:cNvSpPr txBox="1">
            <a:spLocks noGrp="1"/>
          </p:cNvSpPr>
          <p:nvPr>
            <p:ph type="subTitle" idx="1"/>
          </p:nvPr>
        </p:nvSpPr>
        <p:spPr>
          <a:xfrm>
            <a:off x="2904335" y="1810511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4" name="Google Shape;824;p115"/>
          <p:cNvSpPr txBox="1">
            <a:spLocks noGrp="1"/>
          </p:cNvSpPr>
          <p:nvPr>
            <p:ph type="subTitle" idx="2"/>
          </p:nvPr>
        </p:nvSpPr>
        <p:spPr>
          <a:xfrm>
            <a:off x="5913600" y="1684154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5" name="Google Shape;825;p115"/>
          <p:cNvSpPr txBox="1">
            <a:spLocks noGrp="1"/>
          </p:cNvSpPr>
          <p:nvPr>
            <p:ph type="subTitle" idx="3"/>
          </p:nvPr>
        </p:nvSpPr>
        <p:spPr>
          <a:xfrm>
            <a:off x="2904335" y="298504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6" name="Google Shape;826;p115"/>
          <p:cNvSpPr txBox="1">
            <a:spLocks noGrp="1"/>
          </p:cNvSpPr>
          <p:nvPr>
            <p:ph type="subTitle" idx="4"/>
          </p:nvPr>
        </p:nvSpPr>
        <p:spPr>
          <a:xfrm>
            <a:off x="5913600" y="3452901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7" name="Google Shape;827;p115"/>
          <p:cNvSpPr txBox="1">
            <a:spLocks noGrp="1"/>
          </p:cNvSpPr>
          <p:nvPr>
            <p:ph type="subTitle" idx="5"/>
          </p:nvPr>
        </p:nvSpPr>
        <p:spPr>
          <a:xfrm>
            <a:off x="2904335" y="23977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8" name="Google Shape;828;p115"/>
          <p:cNvSpPr txBox="1">
            <a:spLocks noGrp="1"/>
          </p:cNvSpPr>
          <p:nvPr>
            <p:ph type="subTitle" idx="6"/>
          </p:nvPr>
        </p:nvSpPr>
        <p:spPr>
          <a:xfrm>
            <a:off x="5913600" y="2273737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9" name="Google Shape;829;p115"/>
          <p:cNvSpPr txBox="1">
            <a:spLocks noGrp="1"/>
          </p:cNvSpPr>
          <p:nvPr>
            <p:ph type="subTitle" idx="7"/>
          </p:nvPr>
        </p:nvSpPr>
        <p:spPr>
          <a:xfrm>
            <a:off x="2904335" y="357230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0" name="Google Shape;830;p115"/>
          <p:cNvSpPr txBox="1">
            <a:spLocks noGrp="1"/>
          </p:cNvSpPr>
          <p:nvPr>
            <p:ph type="subTitle" idx="8"/>
          </p:nvPr>
        </p:nvSpPr>
        <p:spPr>
          <a:xfrm>
            <a:off x="5913600" y="2863319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1" name="Google Shape;831;p115"/>
          <p:cNvSpPr txBox="1">
            <a:spLocks noGrp="1"/>
          </p:cNvSpPr>
          <p:nvPr>
            <p:ph type="title"/>
          </p:nvPr>
        </p:nvSpPr>
        <p:spPr>
          <a:xfrm>
            <a:off x="460560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1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9">
  <p:cSld name="CUSTOM_2_1_1"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1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116"/>
          <p:cNvSpPr/>
          <p:nvPr/>
        </p:nvSpPr>
        <p:spPr>
          <a:xfrm>
            <a:off x="0" y="2565177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836" name="Google Shape;836;p116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837" name="Google Shape;837;p116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8" name="Google Shape;838;p116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116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40" name="Google Shape;840;p116"/>
          <p:cNvSpPr txBox="1">
            <a:spLocks noGrp="1"/>
          </p:cNvSpPr>
          <p:nvPr>
            <p:ph type="subTitle" idx="1"/>
          </p:nvPr>
        </p:nvSpPr>
        <p:spPr>
          <a:xfrm>
            <a:off x="656175" y="317693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1" name="Google Shape;841;p116"/>
          <p:cNvSpPr txBox="1">
            <a:spLocks noGrp="1"/>
          </p:cNvSpPr>
          <p:nvPr>
            <p:ph type="subTitle" idx="2"/>
          </p:nvPr>
        </p:nvSpPr>
        <p:spPr>
          <a:xfrm>
            <a:off x="26833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42" name="Google Shape;842;p116"/>
          <p:cNvSpPr txBox="1">
            <a:spLocks noGrp="1"/>
          </p:cNvSpPr>
          <p:nvPr>
            <p:ph type="subTitle" idx="3"/>
          </p:nvPr>
        </p:nvSpPr>
        <p:spPr>
          <a:xfrm>
            <a:off x="67256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43" name="Google Shape;843;p116"/>
          <p:cNvSpPr txBox="1">
            <a:spLocks noGrp="1"/>
          </p:cNvSpPr>
          <p:nvPr>
            <p:ph type="subTitle" idx="4"/>
          </p:nvPr>
        </p:nvSpPr>
        <p:spPr>
          <a:xfrm>
            <a:off x="4710283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4" name="Google Shape;844;p116"/>
          <p:cNvSpPr txBox="1">
            <a:spLocks noGrp="1"/>
          </p:cNvSpPr>
          <p:nvPr>
            <p:ph type="title"/>
          </p:nvPr>
        </p:nvSpPr>
        <p:spPr>
          <a:xfrm>
            <a:off x="1782363" y="321150"/>
            <a:ext cx="5580300" cy="6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0">
  <p:cSld name="CUSTOM_2_1_1_1">
    <p:bg>
      <p:bgPr>
        <a:solidFill>
          <a:schemeClr val="dk1"/>
        </a:solidFill>
        <a:effectLst/>
      </p:bgPr>
    </p:bg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11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117"/>
          <p:cNvSpPr txBox="1">
            <a:spLocks noGrp="1"/>
          </p:cNvSpPr>
          <p:nvPr>
            <p:ph type="subTitle" idx="1"/>
          </p:nvPr>
        </p:nvSpPr>
        <p:spPr>
          <a:xfrm>
            <a:off x="5210075" y="287067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8" name="Google Shape;848;p117"/>
          <p:cNvSpPr txBox="1">
            <a:spLocks noGrp="1"/>
          </p:cNvSpPr>
          <p:nvPr>
            <p:ph type="subTitle" idx="2"/>
          </p:nvPr>
        </p:nvSpPr>
        <p:spPr>
          <a:xfrm>
            <a:off x="5210075" y="3877838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9" name="Google Shape;849;p117"/>
          <p:cNvSpPr txBox="1">
            <a:spLocks noGrp="1"/>
          </p:cNvSpPr>
          <p:nvPr>
            <p:ph type="subTitle" idx="3"/>
          </p:nvPr>
        </p:nvSpPr>
        <p:spPr>
          <a:xfrm>
            <a:off x="5210075" y="837463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0" name="Google Shape;850;p117"/>
          <p:cNvSpPr txBox="1">
            <a:spLocks noGrp="1"/>
          </p:cNvSpPr>
          <p:nvPr>
            <p:ph type="subTitle" idx="4"/>
          </p:nvPr>
        </p:nvSpPr>
        <p:spPr>
          <a:xfrm>
            <a:off x="5210075" y="184982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1" name="Google Shape;851;p117"/>
          <p:cNvSpPr txBox="1">
            <a:spLocks noGrp="1"/>
          </p:cNvSpPr>
          <p:nvPr>
            <p:ph type="title"/>
          </p:nvPr>
        </p:nvSpPr>
        <p:spPr>
          <a:xfrm>
            <a:off x="713225" y="1825729"/>
            <a:ext cx="29304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1">
  <p:cSld name="CUSTOM_2_2"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11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118"/>
          <p:cNvSpPr/>
          <p:nvPr/>
        </p:nvSpPr>
        <p:spPr>
          <a:xfrm rot="-5400000">
            <a:off x="791250" y="1657225"/>
            <a:ext cx="2261700" cy="38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55" name="Google Shape;855;p118"/>
          <p:cNvSpPr/>
          <p:nvPr/>
        </p:nvSpPr>
        <p:spPr>
          <a:xfrm rot="-5400000">
            <a:off x="6100626" y="-249300"/>
            <a:ext cx="22617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856" name="Google Shape;856;p118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7" name="Google Shape;857;p118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8" name="Google Shape;858;p118"/>
          <p:cNvSpPr txBox="1">
            <a:spLocks noGrp="1"/>
          </p:cNvSpPr>
          <p:nvPr>
            <p:ph type="subTitle" idx="1"/>
          </p:nvPr>
        </p:nvSpPr>
        <p:spPr>
          <a:xfrm>
            <a:off x="638712" y="369595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9" name="Google Shape;859;p118"/>
          <p:cNvSpPr txBox="1">
            <a:spLocks noGrp="1"/>
          </p:cNvSpPr>
          <p:nvPr>
            <p:ph type="subTitle" idx="2"/>
          </p:nvPr>
        </p:nvSpPr>
        <p:spPr>
          <a:xfrm>
            <a:off x="638700" y="2992465"/>
            <a:ext cx="28245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0" name="Google Shape;860;p118"/>
          <p:cNvSpPr txBox="1">
            <a:spLocks noGrp="1"/>
          </p:cNvSpPr>
          <p:nvPr>
            <p:ph type="subTitle" idx="3"/>
          </p:nvPr>
        </p:nvSpPr>
        <p:spPr>
          <a:xfrm>
            <a:off x="638712" y="2708842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1" name="Google Shape;861;p118"/>
          <p:cNvSpPr txBox="1">
            <a:spLocks noGrp="1"/>
          </p:cNvSpPr>
          <p:nvPr>
            <p:ph type="subTitle" idx="4"/>
          </p:nvPr>
        </p:nvSpPr>
        <p:spPr>
          <a:xfrm>
            <a:off x="638700" y="3979363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2" name="Google Shape;862;p118"/>
          <p:cNvSpPr txBox="1">
            <a:spLocks noGrp="1"/>
          </p:cNvSpPr>
          <p:nvPr>
            <p:ph type="subTitle" idx="5"/>
          </p:nvPr>
        </p:nvSpPr>
        <p:spPr>
          <a:xfrm>
            <a:off x="5659138" y="81758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3" name="Google Shape;863;p118"/>
          <p:cNvSpPr txBox="1">
            <a:spLocks noGrp="1"/>
          </p:cNvSpPr>
          <p:nvPr>
            <p:ph type="subTitle" idx="6"/>
          </p:nvPr>
        </p:nvSpPr>
        <p:spPr>
          <a:xfrm>
            <a:off x="5659138" y="2085210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4" name="Google Shape;864;p118"/>
          <p:cNvSpPr txBox="1">
            <a:spLocks noGrp="1"/>
          </p:cNvSpPr>
          <p:nvPr>
            <p:ph type="subTitle" idx="7"/>
          </p:nvPr>
        </p:nvSpPr>
        <p:spPr>
          <a:xfrm>
            <a:off x="5659138" y="18041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5" name="Google Shape;865;p118"/>
          <p:cNvSpPr txBox="1">
            <a:spLocks noGrp="1"/>
          </p:cNvSpPr>
          <p:nvPr>
            <p:ph type="subTitle" idx="8"/>
          </p:nvPr>
        </p:nvSpPr>
        <p:spPr>
          <a:xfrm>
            <a:off x="5659138" y="1100466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6" name="Google Shape;866;p118"/>
          <p:cNvSpPr txBox="1">
            <a:spLocks noGrp="1"/>
          </p:cNvSpPr>
          <p:nvPr>
            <p:ph type="title"/>
          </p:nvPr>
        </p:nvSpPr>
        <p:spPr>
          <a:xfrm>
            <a:off x="614437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2">
  <p:cSld name="CUSTOM_2_2_1"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1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119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0" name="Google Shape;870;p119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1" name="Google Shape;871;p119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2" name="Google Shape;872;p119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3" name="Google Shape;873;p119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4" name="Google Shape;874;p119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5" name="Google Shape;875;p119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6" name="Google Shape;876;p119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7" name="Google Shape;877;p119"/>
          <p:cNvSpPr txBox="1">
            <a:spLocks noGrp="1"/>
          </p:cNvSpPr>
          <p:nvPr>
            <p:ph type="title"/>
          </p:nvPr>
        </p:nvSpPr>
        <p:spPr>
          <a:xfrm>
            <a:off x="2654850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20"/>
          <p:cNvSpPr/>
          <p:nvPr/>
        </p:nvSpPr>
        <p:spPr>
          <a:xfrm>
            <a:off x="12520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120"/>
          <p:cNvSpPr/>
          <p:nvPr/>
        </p:nvSpPr>
        <p:spPr>
          <a:xfrm>
            <a:off x="2662900" y="1745225"/>
            <a:ext cx="3865500" cy="3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120"/>
          <p:cNvSpPr txBox="1"/>
          <p:nvPr/>
        </p:nvSpPr>
        <p:spPr>
          <a:xfrm>
            <a:off x="3311250" y="3765800"/>
            <a:ext cx="25215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</a:t>
            </a:r>
            <a:r>
              <a:rPr lang="en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Slidesgo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including icons by </a:t>
            </a:r>
            <a:r>
              <a:rPr lang="en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Flaticon,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and infographics &amp; images by </a:t>
            </a:r>
            <a:r>
              <a:rPr lang="en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sz="11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882" name="Google Shape;882;p120"/>
          <p:cNvSpPr txBox="1">
            <a:spLocks noGrp="1"/>
          </p:cNvSpPr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3" name="Google Shape;883;p120"/>
          <p:cNvSpPr txBox="1">
            <a:spLocks noGrp="1"/>
          </p:cNvSpPr>
          <p:nvPr>
            <p:ph type="subTitle" idx="1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cxnSp>
        <p:nvCxnSpPr>
          <p:cNvPr id="884" name="Google Shape;884;p120"/>
          <p:cNvCxnSpPr/>
          <p:nvPr/>
        </p:nvCxnSpPr>
        <p:spPr>
          <a:xfrm>
            <a:off x="2661313" y="5037300"/>
            <a:ext cx="3872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2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3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13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2" hasCustomPrompt="1"/>
          </p:nvPr>
        </p:nvSpPr>
        <p:spPr>
          <a:xfrm>
            <a:off x="2042990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1588790" y="1916625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3"/>
          </p:nvPr>
        </p:nvSpPr>
        <p:spPr>
          <a:xfrm>
            <a:off x="1465040" y="2195840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4" hasCustomPrompt="1"/>
          </p:nvPr>
        </p:nvSpPr>
        <p:spPr>
          <a:xfrm>
            <a:off x="4542225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5"/>
          </p:nvPr>
        </p:nvSpPr>
        <p:spPr>
          <a:xfrm>
            <a:off x="4088025" y="190870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6"/>
          </p:nvPr>
        </p:nvSpPr>
        <p:spPr>
          <a:xfrm>
            <a:off x="3852975" y="2195840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7" hasCustomPrompt="1"/>
          </p:nvPr>
        </p:nvSpPr>
        <p:spPr>
          <a:xfrm>
            <a:off x="6994306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8"/>
          </p:nvPr>
        </p:nvSpPr>
        <p:spPr>
          <a:xfrm>
            <a:off x="6541456" y="1908693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9"/>
          </p:nvPr>
        </p:nvSpPr>
        <p:spPr>
          <a:xfrm>
            <a:off x="6343756" y="2195840"/>
            <a:ext cx="2267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13" hasCustomPrompt="1"/>
          </p:nvPr>
        </p:nvSpPr>
        <p:spPr>
          <a:xfrm>
            <a:off x="2042990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4"/>
          </p:nvPr>
        </p:nvSpPr>
        <p:spPr>
          <a:xfrm>
            <a:off x="1588790" y="3830925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5"/>
          </p:nvPr>
        </p:nvSpPr>
        <p:spPr>
          <a:xfrm>
            <a:off x="1465040" y="408982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16" hasCustomPrompt="1"/>
          </p:nvPr>
        </p:nvSpPr>
        <p:spPr>
          <a:xfrm>
            <a:off x="4542225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7"/>
          </p:nvPr>
        </p:nvSpPr>
        <p:spPr>
          <a:xfrm>
            <a:off x="4089375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8"/>
          </p:nvPr>
        </p:nvSpPr>
        <p:spPr>
          <a:xfrm>
            <a:off x="3919575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9" hasCustomPrompt="1"/>
          </p:nvPr>
        </p:nvSpPr>
        <p:spPr>
          <a:xfrm>
            <a:off x="6994306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20"/>
          </p:nvPr>
        </p:nvSpPr>
        <p:spPr>
          <a:xfrm>
            <a:off x="6541456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21"/>
          </p:nvPr>
        </p:nvSpPr>
        <p:spPr>
          <a:xfrm>
            <a:off x="6371656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2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122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90" name="Google Shape;890;p122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1" name="Google Shape;891;p122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92" name="Google Shape;892;p122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3" name="Google Shape;893;p122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94" name="Google Shape;894;p122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5" name="Google Shape;895;p122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96" name="Google Shape;896;p122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150" y="2074046"/>
            <a:ext cx="9144000" cy="101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" name="Google Shape;91;p14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4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2" hasCustomPrompt="1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3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title" idx="4" hasCustomPrompt="1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5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6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 idx="7" hasCustomPrompt="1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8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9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title" idx="13" hasCustomPrompt="1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14"/>
          </p:nvPr>
        </p:nvSpPr>
        <p:spPr>
          <a:xfrm>
            <a:off x="4623144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15"/>
          </p:nvPr>
        </p:nvSpPr>
        <p:spPr>
          <a:xfrm>
            <a:off x="4623144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5905875" y="874075"/>
            <a:ext cx="32757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-72675" y="200290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title" hasCustomPrompt="1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15"/>
          <p:cNvSpPr txBox="1">
            <a:spLocks noGrp="1"/>
          </p:cNvSpPr>
          <p:nvPr>
            <p:ph type="title" idx="2"/>
          </p:nvPr>
        </p:nvSpPr>
        <p:spPr>
          <a:xfrm>
            <a:off x="4454300" y="1954962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ubTitle" idx="1"/>
          </p:nvPr>
        </p:nvSpPr>
        <p:spPr>
          <a:xfrm>
            <a:off x="4454300" y="3158539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4" name="Google Shape;114;p15"/>
          <p:cNvCxnSpPr/>
          <p:nvPr/>
        </p:nvCxnSpPr>
        <p:spPr>
          <a:xfrm>
            <a:off x="9042625" y="882362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101785" y="201505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dk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title" hasCustomPrompt="1"/>
          </p:nvPr>
        </p:nvSpPr>
        <p:spPr>
          <a:xfrm>
            <a:off x="1067805" y="2016996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16"/>
          <p:cNvSpPr txBox="1">
            <a:spLocks noGrp="1"/>
          </p:cNvSpPr>
          <p:nvPr>
            <p:ph type="title" idx="2"/>
          </p:nvPr>
        </p:nvSpPr>
        <p:spPr>
          <a:xfrm>
            <a:off x="2704980" y="1687479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5990546" y="2017000"/>
            <a:ext cx="19365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6">
    <p:bg>
      <p:bgPr>
        <a:solidFill>
          <a:schemeClr val="dk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6_1"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713225" y="394185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_NUMBER_1">
    <p:bg>
      <p:bgPr>
        <a:solidFill>
          <a:schemeClr val="dk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/>
          <p:nvPr/>
        </p:nvSpPr>
        <p:spPr>
          <a:xfrm>
            <a:off x="4577950" y="1147025"/>
            <a:ext cx="4587000" cy="283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title" hasCustomPrompt="1"/>
          </p:nvPr>
        </p:nvSpPr>
        <p:spPr>
          <a:xfrm>
            <a:off x="583481" y="1624250"/>
            <a:ext cx="38589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9"/>
          <p:cNvSpPr txBox="1">
            <a:spLocks noGrp="1"/>
          </p:cNvSpPr>
          <p:nvPr>
            <p:ph type="title" idx="2"/>
          </p:nvPr>
        </p:nvSpPr>
        <p:spPr>
          <a:xfrm>
            <a:off x="5044325" y="1437700"/>
            <a:ext cx="2985000" cy="22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 sz="5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1"/>
          </p:nvPr>
        </p:nvSpPr>
        <p:spPr>
          <a:xfrm>
            <a:off x="4724000" y="2937140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subTitle" idx="2"/>
          </p:nvPr>
        </p:nvSpPr>
        <p:spPr>
          <a:xfrm>
            <a:off x="4724000" y="1702013"/>
            <a:ext cx="37158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" name="Google Shape;22;p3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 txBox="1">
            <a:spLocks noGrp="1"/>
          </p:cNvSpPr>
          <p:nvPr>
            <p:ph type="title" hasCustomPrompt="1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/>
          <p:nvPr/>
        </p:nvSpPr>
        <p:spPr>
          <a:xfrm>
            <a:off x="3180600" y="-56625"/>
            <a:ext cx="27828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1"/>
          </p:nvPr>
        </p:nvSpPr>
        <p:spPr>
          <a:xfrm>
            <a:off x="945404" y="284722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2"/>
          </p:nvPr>
        </p:nvSpPr>
        <p:spPr>
          <a:xfrm>
            <a:off x="698504" y="3158786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ubTitle" idx="3"/>
          </p:nvPr>
        </p:nvSpPr>
        <p:spPr>
          <a:xfrm>
            <a:off x="6315342" y="2847219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4"/>
          </p:nvPr>
        </p:nvSpPr>
        <p:spPr>
          <a:xfrm>
            <a:off x="6315342" y="3150291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subTitle" idx="1"/>
          </p:nvPr>
        </p:nvSpPr>
        <p:spPr>
          <a:xfrm>
            <a:off x="625300" y="1217725"/>
            <a:ext cx="38922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subTitle" idx="2"/>
          </p:nvPr>
        </p:nvSpPr>
        <p:spPr>
          <a:xfrm>
            <a:off x="4571998" y="1217725"/>
            <a:ext cx="38043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5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5_2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_1">
    <p:bg>
      <p:bgPr>
        <a:solidFill>
          <a:schemeClr val="dk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699000" y="744746"/>
            <a:ext cx="2115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ONLY_3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26"/>
          <p:cNvSpPr txBox="1">
            <a:spLocks noGrp="1"/>
          </p:cNvSpPr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1"/>
          </p:nvPr>
        </p:nvSpPr>
        <p:spPr>
          <a:xfrm>
            <a:off x="4367289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subTitle" idx="2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3"/>
          </p:nvPr>
        </p:nvSpPr>
        <p:spPr>
          <a:xfrm>
            <a:off x="6574025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4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ONLY_3_2">
    <p:bg>
      <p:bgPr>
        <a:solidFill>
          <a:schemeClr val="dk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27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169" name="Google Shape;169;p27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7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7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27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3" name="Google Shape;173;p2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1"/>
          </p:nvPr>
        </p:nvSpPr>
        <p:spPr>
          <a:xfrm>
            <a:off x="3814725" y="539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subTitle" idx="2"/>
          </p:nvPr>
        </p:nvSpPr>
        <p:spPr>
          <a:xfrm>
            <a:off x="3814725" y="9121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subTitle" idx="3"/>
          </p:nvPr>
        </p:nvSpPr>
        <p:spPr>
          <a:xfrm>
            <a:off x="3814725" y="2039536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subTitle" idx="4"/>
          </p:nvPr>
        </p:nvSpPr>
        <p:spPr>
          <a:xfrm>
            <a:off x="3814725" y="2412230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subTitle" idx="5"/>
          </p:nvPr>
        </p:nvSpPr>
        <p:spPr>
          <a:xfrm>
            <a:off x="3814725" y="35394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subTitle" idx="6"/>
          </p:nvPr>
        </p:nvSpPr>
        <p:spPr>
          <a:xfrm>
            <a:off x="3814725" y="39120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_ONLY_3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8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8"/>
          <p:cNvSpPr txBox="1">
            <a:spLocks noGrp="1"/>
          </p:cNvSpPr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subTitle" idx="1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6" name="Google Shape;186;p28"/>
          <p:cNvSpPr txBox="1">
            <a:spLocks noGrp="1"/>
          </p:cNvSpPr>
          <p:nvPr>
            <p:ph type="subTitle" idx="2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8"/>
          <p:cNvSpPr txBox="1">
            <a:spLocks noGrp="1"/>
          </p:cNvSpPr>
          <p:nvPr>
            <p:ph type="subTitle" idx="3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" name="Google Shape;188;p28"/>
          <p:cNvSpPr txBox="1">
            <a:spLocks noGrp="1"/>
          </p:cNvSpPr>
          <p:nvPr>
            <p:ph type="subTitle" idx="4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_ONLY_3_1_1">
    <p:bg>
      <p:bgPr>
        <a:solidFill>
          <a:schemeClr val="dk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/>
          <p:nvPr/>
        </p:nvSpPr>
        <p:spPr>
          <a:xfrm>
            <a:off x="101550" y="109375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9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9"/>
          <p:cNvSpPr txBox="1">
            <a:spLocks noGrp="1"/>
          </p:cNvSpPr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9"/>
          <p:cNvSpPr txBox="1">
            <a:spLocks noGrp="1"/>
          </p:cNvSpPr>
          <p:nvPr>
            <p:ph type="subTitle" idx="1"/>
          </p:nvPr>
        </p:nvSpPr>
        <p:spPr>
          <a:xfrm>
            <a:off x="3814725" y="537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subTitle" idx="2"/>
          </p:nvPr>
        </p:nvSpPr>
        <p:spPr>
          <a:xfrm>
            <a:off x="3814725" y="90870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subTitle" idx="3"/>
          </p:nvPr>
        </p:nvSpPr>
        <p:spPr>
          <a:xfrm>
            <a:off x="3814725" y="2150549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subTitle" idx="4"/>
          </p:nvPr>
        </p:nvSpPr>
        <p:spPr>
          <a:xfrm>
            <a:off x="3814725" y="2531948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97" name="Google Shape;197;p29"/>
          <p:cNvSpPr txBox="1">
            <a:spLocks noGrp="1"/>
          </p:cNvSpPr>
          <p:nvPr>
            <p:ph type="subTitle" idx="5"/>
          </p:nvPr>
        </p:nvSpPr>
        <p:spPr>
          <a:xfrm>
            <a:off x="3814725" y="3770513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subTitle" idx="6"/>
          </p:nvPr>
        </p:nvSpPr>
        <p:spPr>
          <a:xfrm>
            <a:off x="3814725" y="4151913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2"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1_1">
    <p:bg>
      <p:bgPr>
        <a:solidFill>
          <a:schemeClr val="dk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_ONLY_1_1_1_1">
    <p:bg>
      <p:bgPr>
        <a:solidFill>
          <a:schemeClr val="dk1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4"/>
          <p:cNvSpPr txBox="1">
            <a:spLocks noGrp="1"/>
          </p:cNvSpPr>
          <p:nvPr>
            <p:ph type="title"/>
          </p:nvPr>
        </p:nvSpPr>
        <p:spPr>
          <a:xfrm>
            <a:off x="713227" y="5395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_ONLY_2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>
            <a:spLocks noGrp="1"/>
          </p:cNvSpPr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_ONLY_2_3">
    <p:bg>
      <p:bgPr>
        <a:solidFill>
          <a:schemeClr val="dk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6"/>
          <p:cNvSpPr/>
          <p:nvPr/>
        </p:nvSpPr>
        <p:spPr>
          <a:xfrm>
            <a:off x="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220" name="Google Shape;220;p36"/>
          <p:cNvCxnSpPr/>
          <p:nvPr/>
        </p:nvCxnSpPr>
        <p:spPr>
          <a:xfrm>
            <a:off x="103800" y="1235275"/>
            <a:ext cx="0" cy="2688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1" name="Google Shape;221;p36"/>
          <p:cNvSpPr txBox="1">
            <a:spLocks noGrp="1"/>
          </p:cNvSpPr>
          <p:nvPr>
            <p:ph type="title"/>
          </p:nvPr>
        </p:nvSpPr>
        <p:spPr>
          <a:xfrm>
            <a:off x="713225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TITLE_ONLY_2_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>
            <a:spLocks noGrp="1"/>
          </p:cNvSpPr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TITLE_ONLY_2_2_1">
    <p:bg>
      <p:bgPr>
        <a:solidFill>
          <a:schemeClr val="dk1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>
            <a:spLocks noGrp="1"/>
          </p:cNvSpPr>
          <p:nvPr>
            <p:ph type="title"/>
          </p:nvPr>
        </p:nvSpPr>
        <p:spPr>
          <a:xfrm>
            <a:off x="713225" y="353950"/>
            <a:ext cx="7726800" cy="7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9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_ONLY_2_1_1">
    <p:bg>
      <p:bgPr>
        <a:solidFill>
          <a:schemeClr val="dk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40"/>
          <p:cNvSpPr txBox="1">
            <a:spLocks noGrp="1"/>
          </p:cNvSpPr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TITLE_ONLY_4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41"/>
          <p:cNvSpPr/>
          <p:nvPr/>
        </p:nvSpPr>
        <p:spPr>
          <a:xfrm>
            <a:off x="2897" y="-49925"/>
            <a:ext cx="9144000" cy="5208300"/>
          </a:xfrm>
          <a:prstGeom prst="rect">
            <a:avLst/>
          </a:prstGeom>
          <a:solidFill>
            <a:schemeClr val="dk1">
              <a:alpha val="648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41"/>
          <p:cNvSpPr/>
          <p:nvPr/>
        </p:nvSpPr>
        <p:spPr>
          <a:xfrm>
            <a:off x="2724150" y="0"/>
            <a:ext cx="369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238" name="Google Shape;238;p41"/>
          <p:cNvCxnSpPr/>
          <p:nvPr/>
        </p:nvCxnSpPr>
        <p:spPr>
          <a:xfrm>
            <a:off x="2703648" y="1062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41"/>
          <p:cNvCxnSpPr/>
          <p:nvPr/>
        </p:nvCxnSpPr>
        <p:spPr>
          <a:xfrm>
            <a:off x="2703648" y="50373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41"/>
          <p:cNvSpPr txBox="1">
            <a:spLocks noGrp="1"/>
          </p:cNvSpPr>
          <p:nvPr>
            <p:ph type="title"/>
          </p:nvPr>
        </p:nvSpPr>
        <p:spPr>
          <a:xfrm>
            <a:off x="2724150" y="354084"/>
            <a:ext cx="36957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8">
  <p:cSld name="TITLE_ONLY_4_1">
    <p:bg>
      <p:bgPr>
        <a:solidFill>
          <a:schemeClr val="dk1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42"/>
          <p:cNvSpPr txBox="1">
            <a:spLocks noGrp="1"/>
          </p:cNvSpPr>
          <p:nvPr>
            <p:ph type="title"/>
          </p:nvPr>
        </p:nvSpPr>
        <p:spPr>
          <a:xfrm>
            <a:off x="713225" y="682725"/>
            <a:ext cx="20841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4_1">
    <p:bg>
      <p:bgPr>
        <a:solidFill>
          <a:schemeClr val="dk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>
            <a:spLocks noGrp="1"/>
          </p:cNvSpPr>
          <p:nvPr>
            <p:ph type="title"/>
          </p:nvPr>
        </p:nvSpPr>
        <p:spPr>
          <a:xfrm>
            <a:off x="2397750" y="323575"/>
            <a:ext cx="6076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44"/>
          <p:cNvSpPr txBox="1">
            <a:spLocks noGrp="1"/>
          </p:cNvSpPr>
          <p:nvPr>
            <p:ph type="subTitle" idx="1"/>
          </p:nvPr>
        </p:nvSpPr>
        <p:spPr>
          <a:xfrm>
            <a:off x="3201193" y="15714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2" name="Google Shape;262;p44"/>
          <p:cNvSpPr txBox="1">
            <a:spLocks noGrp="1"/>
          </p:cNvSpPr>
          <p:nvPr>
            <p:ph type="subTitle" idx="2"/>
          </p:nvPr>
        </p:nvSpPr>
        <p:spPr>
          <a:xfrm>
            <a:off x="3201193" y="18537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44"/>
          <p:cNvSpPr txBox="1">
            <a:spLocks noGrp="1"/>
          </p:cNvSpPr>
          <p:nvPr>
            <p:ph type="subTitle" idx="3"/>
          </p:nvPr>
        </p:nvSpPr>
        <p:spPr>
          <a:xfrm>
            <a:off x="6341184" y="15666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4" name="Google Shape;264;p44"/>
          <p:cNvSpPr txBox="1">
            <a:spLocks noGrp="1"/>
          </p:cNvSpPr>
          <p:nvPr>
            <p:ph type="subTitle" idx="4"/>
          </p:nvPr>
        </p:nvSpPr>
        <p:spPr>
          <a:xfrm>
            <a:off x="6341184" y="18537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44"/>
          <p:cNvSpPr txBox="1">
            <a:spLocks noGrp="1"/>
          </p:cNvSpPr>
          <p:nvPr>
            <p:ph type="subTitle" idx="5"/>
          </p:nvPr>
        </p:nvSpPr>
        <p:spPr>
          <a:xfrm>
            <a:off x="6341184" y="2665518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6" name="Google Shape;266;p44"/>
          <p:cNvSpPr txBox="1">
            <a:spLocks noGrp="1"/>
          </p:cNvSpPr>
          <p:nvPr>
            <p:ph type="subTitle" idx="6"/>
          </p:nvPr>
        </p:nvSpPr>
        <p:spPr>
          <a:xfrm>
            <a:off x="6341184" y="2952661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44"/>
          <p:cNvSpPr txBox="1">
            <a:spLocks noGrp="1"/>
          </p:cNvSpPr>
          <p:nvPr>
            <p:ph type="subTitle" idx="7"/>
          </p:nvPr>
        </p:nvSpPr>
        <p:spPr>
          <a:xfrm>
            <a:off x="3201193" y="2670711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8" name="Google Shape;268;p44"/>
          <p:cNvSpPr txBox="1">
            <a:spLocks noGrp="1"/>
          </p:cNvSpPr>
          <p:nvPr>
            <p:ph type="subTitle" idx="8"/>
          </p:nvPr>
        </p:nvSpPr>
        <p:spPr>
          <a:xfrm>
            <a:off x="3201193" y="295433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9" name="Google Shape;269;p44"/>
          <p:cNvSpPr txBox="1">
            <a:spLocks noGrp="1"/>
          </p:cNvSpPr>
          <p:nvPr>
            <p:ph type="subTitle" idx="9"/>
          </p:nvPr>
        </p:nvSpPr>
        <p:spPr>
          <a:xfrm>
            <a:off x="3201193" y="3785607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0" name="Google Shape;270;p44"/>
          <p:cNvSpPr txBox="1">
            <a:spLocks noGrp="1"/>
          </p:cNvSpPr>
          <p:nvPr>
            <p:ph type="subTitle" idx="13"/>
          </p:nvPr>
        </p:nvSpPr>
        <p:spPr>
          <a:xfrm>
            <a:off x="3201193" y="4070783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44"/>
          <p:cNvSpPr txBox="1">
            <a:spLocks noGrp="1"/>
          </p:cNvSpPr>
          <p:nvPr>
            <p:ph type="subTitle" idx="14"/>
          </p:nvPr>
        </p:nvSpPr>
        <p:spPr>
          <a:xfrm>
            <a:off x="6341184" y="3787383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2" name="Google Shape;272;p44"/>
          <p:cNvSpPr txBox="1">
            <a:spLocks noGrp="1"/>
          </p:cNvSpPr>
          <p:nvPr>
            <p:ph type="subTitle" idx="15"/>
          </p:nvPr>
        </p:nvSpPr>
        <p:spPr>
          <a:xfrm>
            <a:off x="6341184" y="4072559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4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76" name="Google Shape;276;p45"/>
          <p:cNvSpPr txBox="1">
            <a:spLocks noGrp="1"/>
          </p:cNvSpPr>
          <p:nvPr>
            <p:ph type="subTitle" idx="1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7" name="Google Shape;277;p45"/>
          <p:cNvSpPr txBox="1">
            <a:spLocks noGrp="1"/>
          </p:cNvSpPr>
          <p:nvPr>
            <p:ph type="subTitle" idx="2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subTitle" idx="3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subTitle" idx="4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45"/>
          <p:cNvSpPr txBox="1">
            <a:spLocks noGrp="1"/>
          </p:cNvSpPr>
          <p:nvPr>
            <p:ph type="subTitle" idx="5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1" name="Google Shape;281;p45"/>
          <p:cNvSpPr txBox="1">
            <a:spLocks noGrp="1"/>
          </p:cNvSpPr>
          <p:nvPr>
            <p:ph type="subTitle" idx="6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45"/>
          <p:cNvSpPr txBox="1">
            <a:spLocks noGrp="1"/>
          </p:cNvSpPr>
          <p:nvPr>
            <p:ph type="subTitle" idx="7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3" name="Google Shape;283;p45"/>
          <p:cNvSpPr txBox="1">
            <a:spLocks noGrp="1"/>
          </p:cNvSpPr>
          <p:nvPr>
            <p:ph type="subTitle" idx="8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45"/>
          <p:cNvSpPr txBox="1">
            <a:spLocks noGrp="1"/>
          </p:cNvSpPr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4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bg>
      <p:bgPr>
        <a:solidFill>
          <a:schemeClr val="dk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4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6"/>
          <p:cNvSpPr txBox="1">
            <a:spLocks noGrp="1"/>
          </p:cNvSpPr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0" name="Google Shape;290;p46"/>
          <p:cNvSpPr txBox="1">
            <a:spLocks noGrp="1"/>
          </p:cNvSpPr>
          <p:nvPr>
            <p:ph type="subTitle" idx="2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46"/>
          <p:cNvSpPr txBox="1">
            <a:spLocks noGrp="1"/>
          </p:cNvSpPr>
          <p:nvPr>
            <p:ph type="subTitle" idx="3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46"/>
          <p:cNvSpPr txBox="1">
            <a:spLocks noGrp="1"/>
          </p:cNvSpPr>
          <p:nvPr>
            <p:ph type="subTitle" idx="4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subTitle" idx="6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47"/>
          <p:cNvSpPr txBox="1">
            <a:spLocks noGrp="1"/>
          </p:cNvSpPr>
          <p:nvPr>
            <p:ph type="subTitle" idx="1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9" name="Google Shape;299;p47"/>
          <p:cNvSpPr txBox="1">
            <a:spLocks noGrp="1"/>
          </p:cNvSpPr>
          <p:nvPr>
            <p:ph type="subTitle" idx="2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47"/>
          <p:cNvSpPr txBox="1">
            <a:spLocks noGrp="1"/>
          </p:cNvSpPr>
          <p:nvPr>
            <p:ph type="subTitle" idx="3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1" name="Google Shape;301;p47"/>
          <p:cNvSpPr txBox="1">
            <a:spLocks noGrp="1"/>
          </p:cNvSpPr>
          <p:nvPr>
            <p:ph type="subTitle" idx="4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47"/>
          <p:cNvSpPr txBox="1">
            <a:spLocks noGrp="1"/>
          </p:cNvSpPr>
          <p:nvPr>
            <p:ph type="subTitle" idx="5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3" name="Google Shape;303;p47"/>
          <p:cNvSpPr txBox="1">
            <a:spLocks noGrp="1"/>
          </p:cNvSpPr>
          <p:nvPr>
            <p:ph type="subTitle" idx="6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47"/>
          <p:cNvSpPr txBox="1">
            <a:spLocks noGrp="1"/>
          </p:cNvSpPr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47"/>
          <p:cNvSpPr txBox="1">
            <a:spLocks noGrp="1"/>
          </p:cNvSpPr>
          <p:nvPr>
            <p:ph type="subTitle" idx="7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47"/>
          <p:cNvSpPr txBox="1">
            <a:spLocks noGrp="1"/>
          </p:cNvSpPr>
          <p:nvPr>
            <p:ph type="subTitle" idx="8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1_1_2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48"/>
          <p:cNvSpPr txBox="1">
            <a:spLocks noGrp="1"/>
          </p:cNvSpPr>
          <p:nvPr>
            <p:ph type="subTitle" idx="1"/>
          </p:nvPr>
        </p:nvSpPr>
        <p:spPr>
          <a:xfrm>
            <a:off x="1440172" y="1904975"/>
            <a:ext cx="14640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0" name="Google Shape;310;p48"/>
          <p:cNvSpPr txBox="1">
            <a:spLocks noGrp="1"/>
          </p:cNvSpPr>
          <p:nvPr>
            <p:ph type="subTitle" idx="2"/>
          </p:nvPr>
        </p:nvSpPr>
        <p:spPr>
          <a:xfrm>
            <a:off x="713225" y="2262750"/>
            <a:ext cx="21912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1" name="Google Shape;311;p48"/>
          <p:cNvSpPr txBox="1">
            <a:spLocks noGrp="1"/>
          </p:cNvSpPr>
          <p:nvPr>
            <p:ph type="subTitle" idx="3"/>
          </p:nvPr>
        </p:nvSpPr>
        <p:spPr>
          <a:xfrm>
            <a:off x="6220767" y="33888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2" name="Google Shape;312;p48"/>
          <p:cNvSpPr txBox="1">
            <a:spLocks noGrp="1"/>
          </p:cNvSpPr>
          <p:nvPr>
            <p:ph type="subTitle" idx="4"/>
          </p:nvPr>
        </p:nvSpPr>
        <p:spPr>
          <a:xfrm>
            <a:off x="6220767" y="2266940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48"/>
          <p:cNvSpPr txBox="1">
            <a:spLocks noGrp="1"/>
          </p:cNvSpPr>
          <p:nvPr>
            <p:ph type="subTitle" idx="5"/>
          </p:nvPr>
        </p:nvSpPr>
        <p:spPr>
          <a:xfrm>
            <a:off x="6220767" y="1904976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4" name="Google Shape;314;p48"/>
          <p:cNvSpPr txBox="1">
            <a:spLocks noGrp="1"/>
          </p:cNvSpPr>
          <p:nvPr>
            <p:ph type="subTitle" idx="6"/>
          </p:nvPr>
        </p:nvSpPr>
        <p:spPr>
          <a:xfrm>
            <a:off x="6220767" y="3747971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48"/>
          <p:cNvSpPr txBox="1">
            <a:spLocks noGrp="1"/>
          </p:cNvSpPr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48"/>
          <p:cNvSpPr txBox="1">
            <a:spLocks noGrp="1"/>
          </p:cNvSpPr>
          <p:nvPr>
            <p:ph type="subTitle" idx="7"/>
          </p:nvPr>
        </p:nvSpPr>
        <p:spPr>
          <a:xfrm>
            <a:off x="715348" y="3751475"/>
            <a:ext cx="2188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48"/>
          <p:cNvSpPr txBox="1">
            <a:spLocks noGrp="1"/>
          </p:cNvSpPr>
          <p:nvPr>
            <p:ph type="subTitle" idx="8"/>
          </p:nvPr>
        </p:nvSpPr>
        <p:spPr>
          <a:xfrm>
            <a:off x="1438823" y="3389675"/>
            <a:ext cx="14655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2">
  <p:cSld name="CUSTOM_1_1_1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0" name="Google Shape;320;p49"/>
          <p:cNvSpPr txBox="1">
            <a:spLocks noGrp="1"/>
          </p:cNvSpPr>
          <p:nvPr>
            <p:ph type="subTitle" idx="1"/>
          </p:nvPr>
        </p:nvSpPr>
        <p:spPr>
          <a:xfrm>
            <a:off x="3878479" y="3404434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1" name="Google Shape;321;p49"/>
          <p:cNvSpPr txBox="1">
            <a:spLocks noGrp="1"/>
          </p:cNvSpPr>
          <p:nvPr>
            <p:ph type="subTitle" idx="2"/>
          </p:nvPr>
        </p:nvSpPr>
        <p:spPr>
          <a:xfrm>
            <a:off x="371812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49"/>
          <p:cNvSpPr txBox="1">
            <a:spLocks noGrp="1"/>
          </p:cNvSpPr>
          <p:nvPr>
            <p:ph type="subTitle" idx="3"/>
          </p:nvPr>
        </p:nvSpPr>
        <p:spPr>
          <a:xfrm>
            <a:off x="1160379" y="340443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3" name="Google Shape;323;p49"/>
          <p:cNvSpPr txBox="1">
            <a:spLocks noGrp="1"/>
          </p:cNvSpPr>
          <p:nvPr>
            <p:ph type="subTitle" idx="4"/>
          </p:nvPr>
        </p:nvSpPr>
        <p:spPr>
          <a:xfrm>
            <a:off x="644357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49"/>
          <p:cNvSpPr txBox="1">
            <a:spLocks noGrp="1"/>
          </p:cNvSpPr>
          <p:nvPr>
            <p:ph type="subTitle" idx="5"/>
          </p:nvPr>
        </p:nvSpPr>
        <p:spPr>
          <a:xfrm>
            <a:off x="6607154" y="3403984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5" name="Google Shape;325;p49"/>
          <p:cNvSpPr txBox="1">
            <a:spLocks noGrp="1"/>
          </p:cNvSpPr>
          <p:nvPr>
            <p:ph type="subTitle" idx="6"/>
          </p:nvPr>
        </p:nvSpPr>
        <p:spPr>
          <a:xfrm>
            <a:off x="999200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6" name="Google Shape;326;p49"/>
          <p:cNvSpPr txBox="1">
            <a:spLocks noGrp="1"/>
          </p:cNvSpPr>
          <p:nvPr>
            <p:ph type="title"/>
          </p:nvPr>
        </p:nvSpPr>
        <p:spPr>
          <a:xfrm>
            <a:off x="1092825" y="316735"/>
            <a:ext cx="6951900" cy="6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4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49"/>
          <p:cNvGrpSpPr/>
          <p:nvPr/>
        </p:nvGrpSpPr>
        <p:grpSpPr>
          <a:xfrm>
            <a:off x="101550" y="2571913"/>
            <a:ext cx="8941926" cy="2465867"/>
            <a:chOff x="101550" y="4001975"/>
            <a:chExt cx="8941926" cy="1035600"/>
          </a:xfrm>
        </p:grpSpPr>
        <p:cxnSp>
          <p:nvCxnSpPr>
            <p:cNvPr id="329" name="Google Shape;329;p49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330;p49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49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3">
  <p:cSld name="CUSTOM_1_1_1_1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0"/>
          <p:cNvSpPr txBox="1">
            <a:spLocks noGrp="1"/>
          </p:cNvSpPr>
          <p:nvPr>
            <p:ph type="subTitle" idx="1"/>
          </p:nvPr>
        </p:nvSpPr>
        <p:spPr>
          <a:xfrm>
            <a:off x="4371899" y="2231747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4" name="Google Shape;334;p50"/>
          <p:cNvSpPr txBox="1">
            <a:spLocks noGrp="1"/>
          </p:cNvSpPr>
          <p:nvPr>
            <p:ph type="subTitle" idx="2"/>
          </p:nvPr>
        </p:nvSpPr>
        <p:spPr>
          <a:xfrm>
            <a:off x="4240062" y="25344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50"/>
          <p:cNvSpPr txBox="1">
            <a:spLocks noGrp="1"/>
          </p:cNvSpPr>
          <p:nvPr>
            <p:ph type="subTitle" idx="3"/>
          </p:nvPr>
        </p:nvSpPr>
        <p:spPr>
          <a:xfrm>
            <a:off x="6878236" y="983309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6" name="Google Shape;336;p50"/>
          <p:cNvSpPr txBox="1">
            <a:spLocks noGrp="1"/>
          </p:cNvSpPr>
          <p:nvPr>
            <p:ph type="subTitle" idx="4"/>
          </p:nvPr>
        </p:nvSpPr>
        <p:spPr>
          <a:xfrm>
            <a:off x="6878238" y="37833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50"/>
          <p:cNvSpPr txBox="1">
            <a:spLocks noGrp="1"/>
          </p:cNvSpPr>
          <p:nvPr>
            <p:ph type="subTitle" idx="5"/>
          </p:nvPr>
        </p:nvSpPr>
        <p:spPr>
          <a:xfrm>
            <a:off x="6878236" y="3480209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8" name="Google Shape;338;p50"/>
          <p:cNvSpPr txBox="1">
            <a:spLocks noGrp="1"/>
          </p:cNvSpPr>
          <p:nvPr>
            <p:ph type="subTitle" idx="6"/>
          </p:nvPr>
        </p:nvSpPr>
        <p:spPr>
          <a:xfrm>
            <a:off x="6878237" y="128595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50"/>
          <p:cNvSpPr txBox="1">
            <a:spLocks noGrp="1"/>
          </p:cNvSpPr>
          <p:nvPr>
            <p:ph type="title"/>
          </p:nvPr>
        </p:nvSpPr>
        <p:spPr>
          <a:xfrm>
            <a:off x="713225" y="316725"/>
            <a:ext cx="2457300" cy="16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5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5">
  <p:cSld name="CUSTOM_2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>
            <a:spLocks noGrp="1"/>
          </p:cNvSpPr>
          <p:nvPr>
            <p:ph type="subTitle" idx="1"/>
          </p:nvPr>
        </p:nvSpPr>
        <p:spPr>
          <a:xfrm>
            <a:off x="1097425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3" name="Google Shape;343;p51"/>
          <p:cNvSpPr txBox="1">
            <a:spLocks noGrp="1"/>
          </p:cNvSpPr>
          <p:nvPr>
            <p:ph type="subTitle" idx="2"/>
          </p:nvPr>
        </p:nvSpPr>
        <p:spPr>
          <a:xfrm>
            <a:off x="491125" y="1770605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51"/>
          <p:cNvSpPr txBox="1">
            <a:spLocks noGrp="1"/>
          </p:cNvSpPr>
          <p:nvPr>
            <p:ph type="subTitle" idx="3"/>
          </p:nvPr>
        </p:nvSpPr>
        <p:spPr>
          <a:xfrm>
            <a:off x="1097425" y="26698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5" name="Google Shape;345;p51"/>
          <p:cNvSpPr txBox="1">
            <a:spLocks noGrp="1"/>
          </p:cNvSpPr>
          <p:nvPr>
            <p:ph type="subTitle" idx="4"/>
          </p:nvPr>
        </p:nvSpPr>
        <p:spPr>
          <a:xfrm>
            <a:off x="492025" y="3022471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51"/>
          <p:cNvSpPr txBox="1">
            <a:spLocks noGrp="1"/>
          </p:cNvSpPr>
          <p:nvPr>
            <p:ph type="subTitle" idx="5"/>
          </p:nvPr>
        </p:nvSpPr>
        <p:spPr>
          <a:xfrm>
            <a:off x="6688052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7" name="Google Shape;347;p51"/>
          <p:cNvSpPr txBox="1">
            <a:spLocks noGrp="1"/>
          </p:cNvSpPr>
          <p:nvPr>
            <p:ph type="subTitle" idx="6"/>
          </p:nvPr>
        </p:nvSpPr>
        <p:spPr>
          <a:xfrm>
            <a:off x="6688052" y="1767956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51"/>
          <p:cNvSpPr txBox="1">
            <a:spLocks noGrp="1"/>
          </p:cNvSpPr>
          <p:nvPr>
            <p:ph type="subTitle" idx="7"/>
          </p:nvPr>
        </p:nvSpPr>
        <p:spPr>
          <a:xfrm>
            <a:off x="6668083" y="26673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9" name="Google Shape;349;p51"/>
          <p:cNvSpPr txBox="1">
            <a:spLocks noGrp="1"/>
          </p:cNvSpPr>
          <p:nvPr>
            <p:ph type="subTitle" idx="8"/>
          </p:nvPr>
        </p:nvSpPr>
        <p:spPr>
          <a:xfrm>
            <a:off x="6668083" y="3023302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51"/>
          <p:cNvSpPr txBox="1">
            <a:spLocks noGrp="1"/>
          </p:cNvSpPr>
          <p:nvPr>
            <p:ph type="title"/>
          </p:nvPr>
        </p:nvSpPr>
        <p:spPr>
          <a:xfrm>
            <a:off x="2680670" y="442691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6">
  <p:cSld name="CUSTOM_2_3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2"/>
          <p:cNvSpPr/>
          <p:nvPr/>
        </p:nvSpPr>
        <p:spPr>
          <a:xfrm rot="-5400000">
            <a:off x="5197775" y="524950"/>
            <a:ext cx="3474300" cy="45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4" name="Google Shape;354;p52"/>
          <p:cNvSpPr txBox="1">
            <a:spLocks noGrp="1"/>
          </p:cNvSpPr>
          <p:nvPr>
            <p:ph type="subTitle" idx="1"/>
          </p:nvPr>
        </p:nvSpPr>
        <p:spPr>
          <a:xfrm>
            <a:off x="5374550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5" name="Google Shape;355;p52"/>
          <p:cNvSpPr txBox="1">
            <a:spLocks noGrp="1"/>
          </p:cNvSpPr>
          <p:nvPr>
            <p:ph type="subTitle" idx="2"/>
          </p:nvPr>
        </p:nvSpPr>
        <p:spPr>
          <a:xfrm>
            <a:off x="5096250" y="341967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52"/>
          <p:cNvSpPr txBox="1">
            <a:spLocks noGrp="1"/>
          </p:cNvSpPr>
          <p:nvPr>
            <p:ph type="subTitle" idx="3"/>
          </p:nvPr>
        </p:nvSpPr>
        <p:spPr>
          <a:xfrm>
            <a:off x="7070388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7" name="Google Shape;357;p52"/>
          <p:cNvSpPr txBox="1">
            <a:spLocks noGrp="1"/>
          </p:cNvSpPr>
          <p:nvPr>
            <p:ph type="subTitle" idx="4"/>
          </p:nvPr>
        </p:nvSpPr>
        <p:spPr>
          <a:xfrm>
            <a:off x="6781652" y="3401875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52"/>
          <p:cNvSpPr txBox="1">
            <a:spLocks noGrp="1"/>
          </p:cNvSpPr>
          <p:nvPr>
            <p:ph type="subTitle" idx="5"/>
          </p:nvPr>
        </p:nvSpPr>
        <p:spPr>
          <a:xfrm>
            <a:off x="7085058" y="169443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9" name="Google Shape;359;p52"/>
          <p:cNvSpPr txBox="1">
            <a:spLocks noGrp="1"/>
          </p:cNvSpPr>
          <p:nvPr>
            <p:ph type="subTitle" idx="6"/>
          </p:nvPr>
        </p:nvSpPr>
        <p:spPr>
          <a:xfrm>
            <a:off x="5096252" y="206483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52"/>
          <p:cNvSpPr txBox="1">
            <a:spLocks noGrp="1"/>
          </p:cNvSpPr>
          <p:nvPr>
            <p:ph type="subTitle" idx="7"/>
          </p:nvPr>
        </p:nvSpPr>
        <p:spPr>
          <a:xfrm>
            <a:off x="5387408" y="169442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1" name="Google Shape;361;p52"/>
          <p:cNvSpPr txBox="1">
            <a:spLocks noGrp="1"/>
          </p:cNvSpPr>
          <p:nvPr>
            <p:ph type="subTitle" idx="8"/>
          </p:nvPr>
        </p:nvSpPr>
        <p:spPr>
          <a:xfrm>
            <a:off x="6794721" y="2064830"/>
            <a:ext cx="15321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52"/>
          <p:cNvSpPr txBox="1">
            <a:spLocks noGrp="1"/>
          </p:cNvSpPr>
          <p:nvPr>
            <p:ph type="title"/>
          </p:nvPr>
        </p:nvSpPr>
        <p:spPr>
          <a:xfrm>
            <a:off x="725525" y="442700"/>
            <a:ext cx="28326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5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52"/>
          <p:cNvCxnSpPr/>
          <p:nvPr/>
        </p:nvCxnSpPr>
        <p:spPr>
          <a:xfrm>
            <a:off x="9045300" y="1089550"/>
            <a:ext cx="0" cy="346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7">
  <p:cSld name="CUSTOM_2_1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3"/>
          <p:cNvSpPr txBox="1">
            <a:spLocks noGrp="1"/>
          </p:cNvSpPr>
          <p:nvPr>
            <p:ph type="subTitle" idx="1"/>
          </p:nvPr>
        </p:nvSpPr>
        <p:spPr>
          <a:xfrm>
            <a:off x="3892017" y="16211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7" name="Google Shape;367;p53"/>
          <p:cNvSpPr txBox="1">
            <a:spLocks noGrp="1"/>
          </p:cNvSpPr>
          <p:nvPr>
            <p:ph type="subTitle" idx="2"/>
          </p:nvPr>
        </p:nvSpPr>
        <p:spPr>
          <a:xfrm>
            <a:off x="669289" y="1492789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53"/>
          <p:cNvSpPr txBox="1">
            <a:spLocks noGrp="1"/>
          </p:cNvSpPr>
          <p:nvPr>
            <p:ph type="subTitle" idx="3"/>
          </p:nvPr>
        </p:nvSpPr>
        <p:spPr>
          <a:xfrm>
            <a:off x="3882600" y="273982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9" name="Google Shape;369;p53"/>
          <p:cNvSpPr txBox="1">
            <a:spLocks noGrp="1"/>
          </p:cNvSpPr>
          <p:nvPr>
            <p:ph type="subTitle" idx="4"/>
          </p:nvPr>
        </p:nvSpPr>
        <p:spPr>
          <a:xfrm>
            <a:off x="667489" y="260362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53"/>
          <p:cNvSpPr txBox="1">
            <a:spLocks noGrp="1"/>
          </p:cNvSpPr>
          <p:nvPr>
            <p:ph type="subTitle" idx="5"/>
          </p:nvPr>
        </p:nvSpPr>
        <p:spPr>
          <a:xfrm>
            <a:off x="3892017" y="21790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1" name="Google Shape;371;p53"/>
          <p:cNvSpPr txBox="1">
            <a:spLocks noGrp="1"/>
          </p:cNvSpPr>
          <p:nvPr>
            <p:ph type="subTitle" idx="6"/>
          </p:nvPr>
        </p:nvSpPr>
        <p:spPr>
          <a:xfrm>
            <a:off x="6711611" y="202479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2" name="Google Shape;372;p53"/>
          <p:cNvSpPr txBox="1">
            <a:spLocks noGrp="1"/>
          </p:cNvSpPr>
          <p:nvPr>
            <p:ph type="subTitle" idx="7"/>
          </p:nvPr>
        </p:nvSpPr>
        <p:spPr>
          <a:xfrm>
            <a:off x="3882600" y="329361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3" name="Google Shape;373;p53"/>
          <p:cNvSpPr txBox="1">
            <a:spLocks noGrp="1"/>
          </p:cNvSpPr>
          <p:nvPr>
            <p:ph type="subTitle" idx="8"/>
          </p:nvPr>
        </p:nvSpPr>
        <p:spPr>
          <a:xfrm>
            <a:off x="6711611" y="317505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4" name="Google Shape;374;p53"/>
          <p:cNvSpPr txBox="1">
            <a:spLocks noGrp="1"/>
          </p:cNvSpPr>
          <p:nvPr>
            <p:ph type="title"/>
          </p:nvPr>
        </p:nvSpPr>
        <p:spPr>
          <a:xfrm>
            <a:off x="265485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5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8">
  <p:cSld name="CUSTOM_2_1_2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4"/>
          <p:cNvSpPr txBox="1">
            <a:spLocks noGrp="1"/>
          </p:cNvSpPr>
          <p:nvPr>
            <p:ph type="subTitle" idx="1"/>
          </p:nvPr>
        </p:nvSpPr>
        <p:spPr>
          <a:xfrm>
            <a:off x="2904335" y="1810511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8" name="Google Shape;378;p54"/>
          <p:cNvSpPr txBox="1">
            <a:spLocks noGrp="1"/>
          </p:cNvSpPr>
          <p:nvPr>
            <p:ph type="subTitle" idx="2"/>
          </p:nvPr>
        </p:nvSpPr>
        <p:spPr>
          <a:xfrm>
            <a:off x="5913600" y="1684154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9" name="Google Shape;379;p54"/>
          <p:cNvSpPr txBox="1">
            <a:spLocks noGrp="1"/>
          </p:cNvSpPr>
          <p:nvPr>
            <p:ph type="subTitle" idx="3"/>
          </p:nvPr>
        </p:nvSpPr>
        <p:spPr>
          <a:xfrm>
            <a:off x="2904335" y="298504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0" name="Google Shape;380;p54"/>
          <p:cNvSpPr txBox="1">
            <a:spLocks noGrp="1"/>
          </p:cNvSpPr>
          <p:nvPr>
            <p:ph type="subTitle" idx="4"/>
          </p:nvPr>
        </p:nvSpPr>
        <p:spPr>
          <a:xfrm>
            <a:off x="5913600" y="3452901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1" name="Google Shape;381;p54"/>
          <p:cNvSpPr txBox="1">
            <a:spLocks noGrp="1"/>
          </p:cNvSpPr>
          <p:nvPr>
            <p:ph type="subTitle" idx="5"/>
          </p:nvPr>
        </p:nvSpPr>
        <p:spPr>
          <a:xfrm>
            <a:off x="2904335" y="23977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2" name="Google Shape;382;p54"/>
          <p:cNvSpPr txBox="1">
            <a:spLocks noGrp="1"/>
          </p:cNvSpPr>
          <p:nvPr>
            <p:ph type="subTitle" idx="6"/>
          </p:nvPr>
        </p:nvSpPr>
        <p:spPr>
          <a:xfrm>
            <a:off x="5913600" y="2273737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3" name="Google Shape;383;p54"/>
          <p:cNvSpPr txBox="1">
            <a:spLocks noGrp="1"/>
          </p:cNvSpPr>
          <p:nvPr>
            <p:ph type="subTitle" idx="7"/>
          </p:nvPr>
        </p:nvSpPr>
        <p:spPr>
          <a:xfrm>
            <a:off x="2904335" y="357230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4" name="Google Shape;384;p54"/>
          <p:cNvSpPr txBox="1">
            <a:spLocks noGrp="1"/>
          </p:cNvSpPr>
          <p:nvPr>
            <p:ph type="subTitle" idx="8"/>
          </p:nvPr>
        </p:nvSpPr>
        <p:spPr>
          <a:xfrm>
            <a:off x="5913600" y="2863319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54"/>
          <p:cNvSpPr txBox="1">
            <a:spLocks noGrp="1"/>
          </p:cNvSpPr>
          <p:nvPr>
            <p:ph type="title"/>
          </p:nvPr>
        </p:nvSpPr>
        <p:spPr>
          <a:xfrm>
            <a:off x="460560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5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9">
  <p:cSld name="CUSTOM_2_1_1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55"/>
          <p:cNvSpPr/>
          <p:nvPr/>
        </p:nvSpPr>
        <p:spPr>
          <a:xfrm>
            <a:off x="0" y="2565177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390" name="Google Shape;390;p55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391" name="Google Shape;391;p55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55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55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4" name="Google Shape;394;p55"/>
          <p:cNvSpPr txBox="1">
            <a:spLocks noGrp="1"/>
          </p:cNvSpPr>
          <p:nvPr>
            <p:ph type="subTitle" idx="1"/>
          </p:nvPr>
        </p:nvSpPr>
        <p:spPr>
          <a:xfrm>
            <a:off x="656175" y="317693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5" name="Google Shape;395;p55"/>
          <p:cNvSpPr txBox="1">
            <a:spLocks noGrp="1"/>
          </p:cNvSpPr>
          <p:nvPr>
            <p:ph type="subTitle" idx="2"/>
          </p:nvPr>
        </p:nvSpPr>
        <p:spPr>
          <a:xfrm>
            <a:off x="26833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p55"/>
          <p:cNvSpPr txBox="1">
            <a:spLocks noGrp="1"/>
          </p:cNvSpPr>
          <p:nvPr>
            <p:ph type="subTitle" idx="3"/>
          </p:nvPr>
        </p:nvSpPr>
        <p:spPr>
          <a:xfrm>
            <a:off x="67256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97" name="Google Shape;397;p55"/>
          <p:cNvSpPr txBox="1">
            <a:spLocks noGrp="1"/>
          </p:cNvSpPr>
          <p:nvPr>
            <p:ph type="subTitle" idx="4"/>
          </p:nvPr>
        </p:nvSpPr>
        <p:spPr>
          <a:xfrm>
            <a:off x="4710283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8" name="Google Shape;398;p55"/>
          <p:cNvSpPr txBox="1">
            <a:spLocks noGrp="1"/>
          </p:cNvSpPr>
          <p:nvPr>
            <p:ph type="title"/>
          </p:nvPr>
        </p:nvSpPr>
        <p:spPr>
          <a:xfrm>
            <a:off x="1782363" y="321150"/>
            <a:ext cx="5580300" cy="6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0">
  <p:cSld name="CUSTOM_2_1_1_1">
    <p:bg>
      <p:bgPr>
        <a:solidFill>
          <a:schemeClr val="dk1"/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56"/>
          <p:cNvSpPr txBox="1">
            <a:spLocks noGrp="1"/>
          </p:cNvSpPr>
          <p:nvPr>
            <p:ph type="subTitle" idx="1"/>
          </p:nvPr>
        </p:nvSpPr>
        <p:spPr>
          <a:xfrm>
            <a:off x="5210075" y="287067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2" name="Google Shape;402;p56"/>
          <p:cNvSpPr txBox="1">
            <a:spLocks noGrp="1"/>
          </p:cNvSpPr>
          <p:nvPr>
            <p:ph type="subTitle" idx="2"/>
          </p:nvPr>
        </p:nvSpPr>
        <p:spPr>
          <a:xfrm>
            <a:off x="5210075" y="3877838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3" name="Google Shape;403;p56"/>
          <p:cNvSpPr txBox="1">
            <a:spLocks noGrp="1"/>
          </p:cNvSpPr>
          <p:nvPr>
            <p:ph type="subTitle" idx="3"/>
          </p:nvPr>
        </p:nvSpPr>
        <p:spPr>
          <a:xfrm>
            <a:off x="5210075" y="837463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56"/>
          <p:cNvSpPr txBox="1">
            <a:spLocks noGrp="1"/>
          </p:cNvSpPr>
          <p:nvPr>
            <p:ph type="subTitle" idx="4"/>
          </p:nvPr>
        </p:nvSpPr>
        <p:spPr>
          <a:xfrm>
            <a:off x="5210075" y="184982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5" name="Google Shape;405;p56"/>
          <p:cNvSpPr txBox="1">
            <a:spLocks noGrp="1"/>
          </p:cNvSpPr>
          <p:nvPr>
            <p:ph type="title"/>
          </p:nvPr>
        </p:nvSpPr>
        <p:spPr>
          <a:xfrm>
            <a:off x="713225" y="1825729"/>
            <a:ext cx="29304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1">
  <p:cSld name="CUSTOM_2_2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57"/>
          <p:cNvSpPr/>
          <p:nvPr/>
        </p:nvSpPr>
        <p:spPr>
          <a:xfrm rot="-5400000">
            <a:off x="791250" y="1657225"/>
            <a:ext cx="2261700" cy="38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9" name="Google Shape;409;p57"/>
          <p:cNvSpPr/>
          <p:nvPr/>
        </p:nvSpPr>
        <p:spPr>
          <a:xfrm rot="-5400000">
            <a:off x="6100626" y="-249300"/>
            <a:ext cx="22617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410" name="Google Shape;410;p57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1" name="Google Shape;411;p57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2" name="Google Shape;412;p57"/>
          <p:cNvSpPr txBox="1">
            <a:spLocks noGrp="1"/>
          </p:cNvSpPr>
          <p:nvPr>
            <p:ph type="subTitle" idx="1"/>
          </p:nvPr>
        </p:nvSpPr>
        <p:spPr>
          <a:xfrm>
            <a:off x="638712" y="369595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3" name="Google Shape;413;p57"/>
          <p:cNvSpPr txBox="1">
            <a:spLocks noGrp="1"/>
          </p:cNvSpPr>
          <p:nvPr>
            <p:ph type="subTitle" idx="2"/>
          </p:nvPr>
        </p:nvSpPr>
        <p:spPr>
          <a:xfrm>
            <a:off x="638700" y="2992465"/>
            <a:ext cx="28245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4" name="Google Shape;414;p57"/>
          <p:cNvSpPr txBox="1">
            <a:spLocks noGrp="1"/>
          </p:cNvSpPr>
          <p:nvPr>
            <p:ph type="subTitle" idx="3"/>
          </p:nvPr>
        </p:nvSpPr>
        <p:spPr>
          <a:xfrm>
            <a:off x="638712" y="2708842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5" name="Google Shape;415;p57"/>
          <p:cNvSpPr txBox="1">
            <a:spLocks noGrp="1"/>
          </p:cNvSpPr>
          <p:nvPr>
            <p:ph type="subTitle" idx="4"/>
          </p:nvPr>
        </p:nvSpPr>
        <p:spPr>
          <a:xfrm>
            <a:off x="638700" y="3979363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6" name="Google Shape;416;p57"/>
          <p:cNvSpPr txBox="1">
            <a:spLocks noGrp="1"/>
          </p:cNvSpPr>
          <p:nvPr>
            <p:ph type="subTitle" idx="5"/>
          </p:nvPr>
        </p:nvSpPr>
        <p:spPr>
          <a:xfrm>
            <a:off x="5659138" y="81758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7" name="Google Shape;417;p57"/>
          <p:cNvSpPr txBox="1">
            <a:spLocks noGrp="1"/>
          </p:cNvSpPr>
          <p:nvPr>
            <p:ph type="subTitle" idx="6"/>
          </p:nvPr>
        </p:nvSpPr>
        <p:spPr>
          <a:xfrm>
            <a:off x="5659138" y="2085210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8" name="Google Shape;418;p57"/>
          <p:cNvSpPr txBox="1">
            <a:spLocks noGrp="1"/>
          </p:cNvSpPr>
          <p:nvPr>
            <p:ph type="subTitle" idx="7"/>
          </p:nvPr>
        </p:nvSpPr>
        <p:spPr>
          <a:xfrm>
            <a:off x="5659138" y="18041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9" name="Google Shape;419;p57"/>
          <p:cNvSpPr txBox="1">
            <a:spLocks noGrp="1"/>
          </p:cNvSpPr>
          <p:nvPr>
            <p:ph type="subTitle" idx="8"/>
          </p:nvPr>
        </p:nvSpPr>
        <p:spPr>
          <a:xfrm>
            <a:off x="5659138" y="1100466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0" name="Google Shape;420;p57"/>
          <p:cNvSpPr txBox="1">
            <a:spLocks noGrp="1"/>
          </p:cNvSpPr>
          <p:nvPr>
            <p:ph type="title"/>
          </p:nvPr>
        </p:nvSpPr>
        <p:spPr>
          <a:xfrm>
            <a:off x="614437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2">
  <p:cSld name="CUSTOM_2_2_1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58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4" name="Google Shape;424;p58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58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6" name="Google Shape;426;p58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58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8" name="Google Shape;428;p58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9" name="Google Shape;429;p58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30" name="Google Shape;430;p58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1" name="Google Shape;431;p58"/>
          <p:cNvSpPr txBox="1">
            <a:spLocks noGrp="1"/>
          </p:cNvSpPr>
          <p:nvPr>
            <p:ph type="title"/>
          </p:nvPr>
        </p:nvSpPr>
        <p:spPr>
          <a:xfrm>
            <a:off x="2654850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9"/>
          <p:cNvSpPr/>
          <p:nvPr/>
        </p:nvSpPr>
        <p:spPr>
          <a:xfrm>
            <a:off x="12520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59"/>
          <p:cNvSpPr/>
          <p:nvPr/>
        </p:nvSpPr>
        <p:spPr>
          <a:xfrm>
            <a:off x="2662900" y="1745225"/>
            <a:ext cx="3865500" cy="3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59"/>
          <p:cNvSpPr txBox="1"/>
          <p:nvPr/>
        </p:nvSpPr>
        <p:spPr>
          <a:xfrm>
            <a:off x="3311250" y="3765800"/>
            <a:ext cx="25215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</a:t>
            </a:r>
            <a:r>
              <a:rPr lang="en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Slidesgo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including icons by </a:t>
            </a:r>
            <a:r>
              <a:rPr lang="en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Flaticon,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and infographics &amp; images by </a:t>
            </a:r>
            <a:r>
              <a:rPr lang="en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sz="11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436" name="Google Shape;436;p59"/>
          <p:cNvSpPr txBox="1">
            <a:spLocks noGrp="1"/>
          </p:cNvSpPr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59"/>
          <p:cNvSpPr txBox="1">
            <a:spLocks noGrp="1"/>
          </p:cNvSpPr>
          <p:nvPr>
            <p:ph type="subTitle" idx="1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cxnSp>
        <p:nvCxnSpPr>
          <p:cNvPr id="438" name="Google Shape;438;p59"/>
          <p:cNvCxnSpPr/>
          <p:nvPr/>
        </p:nvCxnSpPr>
        <p:spPr>
          <a:xfrm>
            <a:off x="2661313" y="5037300"/>
            <a:ext cx="3872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63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" name="Google Shape;457;p63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458" name="Google Shape;458;p63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9" name="Google Shape;459;p63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63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61" name="Google Shape;461;p63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62" name="Google Shape;462;p63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463" name="Google Shape;463;p63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64" name="Google Shape;464;p63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64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8" name="Google Shape;468;p64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9" name="Google Shape;469;p64"/>
          <p:cNvSpPr txBox="1">
            <a:spLocks noGrp="1"/>
          </p:cNvSpPr>
          <p:nvPr>
            <p:ph type="title" hasCustomPrompt="1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0" name="Google Shape;470;p64"/>
          <p:cNvSpPr txBox="1">
            <a:spLocks noGrp="1"/>
          </p:cNvSpPr>
          <p:nvPr>
            <p:ph type="title" idx="2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471" name="Google Shape;471;p64"/>
          <p:cNvSpPr txBox="1">
            <a:spLocks noGrp="1"/>
          </p:cNvSpPr>
          <p:nvPr>
            <p:ph type="subTitle" idx="1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65"/>
          <p:cNvSpPr txBox="1">
            <a:spLocks noGrp="1"/>
          </p:cNvSpPr>
          <p:nvPr>
            <p:ph type="subTitle" idx="1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475" name="Google Shape;475;p65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66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66"/>
          <p:cNvSpPr txBox="1">
            <a:spLocks noGrp="1"/>
          </p:cNvSpPr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66"/>
          <p:cNvSpPr txBox="1">
            <a:spLocks noGrp="1"/>
          </p:cNvSpPr>
          <p:nvPr>
            <p:ph type="subTitle" idx="1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81" name="Google Shape;481;p66"/>
          <p:cNvSpPr txBox="1">
            <a:spLocks noGrp="1"/>
          </p:cNvSpPr>
          <p:nvPr>
            <p:ph type="subTitle" idx="2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482" name="Google Shape;482;p66"/>
          <p:cNvSpPr txBox="1">
            <a:spLocks noGrp="1"/>
          </p:cNvSpPr>
          <p:nvPr>
            <p:ph type="subTitle" idx="3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83" name="Google Shape;483;p66"/>
          <p:cNvSpPr txBox="1">
            <a:spLocks noGrp="1"/>
          </p:cNvSpPr>
          <p:nvPr>
            <p:ph type="subTitle" idx="4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7"/>
          <p:cNvSpPr txBox="1">
            <a:spLocks noGrp="1"/>
          </p:cNvSpPr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6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8"/>
          <p:cNvSpPr txBox="1">
            <a:spLocks noGrp="1"/>
          </p:cNvSpPr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489" name="Google Shape;489;p68"/>
          <p:cNvSpPr txBox="1">
            <a:spLocks noGrp="1"/>
          </p:cNvSpPr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6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69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4" name="Google Shape;494;p69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5" name="Google Shape;495;p69"/>
          <p:cNvSpPr txBox="1">
            <a:spLocks noGrp="1"/>
          </p:cNvSpPr>
          <p:nvPr>
            <p:ph type="subTitle" idx="1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496" name="Google Shape;496;p69"/>
          <p:cNvSpPr txBox="1">
            <a:spLocks noGrp="1"/>
          </p:cNvSpPr>
          <p:nvPr>
            <p:ph type="subTitle" idx="2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0"/>
          <p:cNvSpPr/>
          <p:nvPr/>
        </p:nvSpPr>
        <p:spPr>
          <a:xfrm>
            <a:off x="-88225" y="84045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9" name="Google Shape;499;p70"/>
          <p:cNvCxnSpPr/>
          <p:nvPr/>
        </p:nvCxnSpPr>
        <p:spPr>
          <a:xfrm>
            <a:off x="103800" y="840825"/>
            <a:ext cx="0" cy="1136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0" name="Google Shape;500;p70"/>
          <p:cNvSpPr txBox="1">
            <a:spLocks noGrp="1"/>
          </p:cNvSpPr>
          <p:nvPr>
            <p:ph type="subTitle" idx="1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01" name="Google Shape;501;p70"/>
          <p:cNvSpPr txBox="1">
            <a:spLocks noGrp="1"/>
          </p:cNvSpPr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7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71"/>
          <p:cNvSpPr txBox="1">
            <a:spLocks noGrp="1"/>
          </p:cNvSpPr>
          <p:nvPr>
            <p:ph type="body" idx="1"/>
          </p:nvPr>
        </p:nvSpPr>
        <p:spPr>
          <a:xfrm>
            <a:off x="2285942" y="316339"/>
            <a:ext cx="4972800" cy="15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8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2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2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7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72"/>
          <p:cNvSpPr txBox="1">
            <a:spLocks noGrp="1"/>
          </p:cNvSpPr>
          <p:nvPr>
            <p:ph type="title" hasCustomPrompt="1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0" name="Google Shape;510;p72"/>
          <p:cNvSpPr txBox="1">
            <a:spLocks noGrp="1"/>
          </p:cNvSpPr>
          <p:nvPr>
            <p:ph type="title" idx="2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3" name="Google Shape;513;p74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4" name="Google Shape;514;p74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5" name="Google Shape;515;p7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74"/>
          <p:cNvSpPr txBox="1">
            <a:spLocks noGrp="1"/>
          </p:cNvSpPr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p74"/>
          <p:cNvSpPr txBox="1">
            <a:spLocks noGrp="1"/>
          </p:cNvSpPr>
          <p:nvPr>
            <p:ph type="title" idx="2" hasCustomPrompt="1"/>
          </p:nvPr>
        </p:nvSpPr>
        <p:spPr>
          <a:xfrm>
            <a:off x="2042990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18" name="Google Shape;518;p74"/>
          <p:cNvSpPr txBox="1">
            <a:spLocks noGrp="1"/>
          </p:cNvSpPr>
          <p:nvPr>
            <p:ph type="subTitle" idx="1"/>
          </p:nvPr>
        </p:nvSpPr>
        <p:spPr>
          <a:xfrm>
            <a:off x="1588790" y="1916625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19" name="Google Shape;519;p74"/>
          <p:cNvSpPr txBox="1">
            <a:spLocks noGrp="1"/>
          </p:cNvSpPr>
          <p:nvPr>
            <p:ph type="subTitle" idx="3"/>
          </p:nvPr>
        </p:nvSpPr>
        <p:spPr>
          <a:xfrm>
            <a:off x="1465040" y="2195840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20" name="Google Shape;520;p74"/>
          <p:cNvSpPr txBox="1">
            <a:spLocks noGrp="1"/>
          </p:cNvSpPr>
          <p:nvPr>
            <p:ph type="title" idx="4" hasCustomPrompt="1"/>
          </p:nvPr>
        </p:nvSpPr>
        <p:spPr>
          <a:xfrm>
            <a:off x="4542225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21" name="Google Shape;521;p74"/>
          <p:cNvSpPr txBox="1">
            <a:spLocks noGrp="1"/>
          </p:cNvSpPr>
          <p:nvPr>
            <p:ph type="subTitle" idx="5"/>
          </p:nvPr>
        </p:nvSpPr>
        <p:spPr>
          <a:xfrm>
            <a:off x="4088025" y="190870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2" name="Google Shape;522;p74"/>
          <p:cNvSpPr txBox="1">
            <a:spLocks noGrp="1"/>
          </p:cNvSpPr>
          <p:nvPr>
            <p:ph type="subTitle" idx="6"/>
          </p:nvPr>
        </p:nvSpPr>
        <p:spPr>
          <a:xfrm>
            <a:off x="3852975" y="2195840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23" name="Google Shape;523;p74"/>
          <p:cNvSpPr txBox="1">
            <a:spLocks noGrp="1"/>
          </p:cNvSpPr>
          <p:nvPr>
            <p:ph type="title" idx="7" hasCustomPrompt="1"/>
          </p:nvPr>
        </p:nvSpPr>
        <p:spPr>
          <a:xfrm>
            <a:off x="6994306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24" name="Google Shape;524;p74"/>
          <p:cNvSpPr txBox="1">
            <a:spLocks noGrp="1"/>
          </p:cNvSpPr>
          <p:nvPr>
            <p:ph type="subTitle" idx="8"/>
          </p:nvPr>
        </p:nvSpPr>
        <p:spPr>
          <a:xfrm>
            <a:off x="6541456" y="1908693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5" name="Google Shape;525;p74"/>
          <p:cNvSpPr txBox="1">
            <a:spLocks noGrp="1"/>
          </p:cNvSpPr>
          <p:nvPr>
            <p:ph type="subTitle" idx="9"/>
          </p:nvPr>
        </p:nvSpPr>
        <p:spPr>
          <a:xfrm>
            <a:off x="6343756" y="2195840"/>
            <a:ext cx="2267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26" name="Google Shape;526;p74"/>
          <p:cNvSpPr txBox="1">
            <a:spLocks noGrp="1"/>
          </p:cNvSpPr>
          <p:nvPr>
            <p:ph type="title" idx="13" hasCustomPrompt="1"/>
          </p:nvPr>
        </p:nvSpPr>
        <p:spPr>
          <a:xfrm>
            <a:off x="2042990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27" name="Google Shape;527;p74"/>
          <p:cNvSpPr txBox="1">
            <a:spLocks noGrp="1"/>
          </p:cNvSpPr>
          <p:nvPr>
            <p:ph type="subTitle" idx="14"/>
          </p:nvPr>
        </p:nvSpPr>
        <p:spPr>
          <a:xfrm>
            <a:off x="1588790" y="3830925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8" name="Google Shape;528;p74"/>
          <p:cNvSpPr txBox="1">
            <a:spLocks noGrp="1"/>
          </p:cNvSpPr>
          <p:nvPr>
            <p:ph type="subTitle" idx="15"/>
          </p:nvPr>
        </p:nvSpPr>
        <p:spPr>
          <a:xfrm>
            <a:off x="1465040" y="408982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29" name="Google Shape;529;p74"/>
          <p:cNvSpPr txBox="1">
            <a:spLocks noGrp="1"/>
          </p:cNvSpPr>
          <p:nvPr>
            <p:ph type="title" idx="16" hasCustomPrompt="1"/>
          </p:nvPr>
        </p:nvSpPr>
        <p:spPr>
          <a:xfrm>
            <a:off x="4542225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0" name="Google Shape;530;p74"/>
          <p:cNvSpPr txBox="1">
            <a:spLocks noGrp="1"/>
          </p:cNvSpPr>
          <p:nvPr>
            <p:ph type="subTitle" idx="17"/>
          </p:nvPr>
        </p:nvSpPr>
        <p:spPr>
          <a:xfrm>
            <a:off x="4089375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1" name="Google Shape;531;p74"/>
          <p:cNvSpPr txBox="1">
            <a:spLocks noGrp="1"/>
          </p:cNvSpPr>
          <p:nvPr>
            <p:ph type="subTitle" idx="18"/>
          </p:nvPr>
        </p:nvSpPr>
        <p:spPr>
          <a:xfrm>
            <a:off x="3919575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32" name="Google Shape;532;p74"/>
          <p:cNvSpPr txBox="1">
            <a:spLocks noGrp="1"/>
          </p:cNvSpPr>
          <p:nvPr>
            <p:ph type="title" idx="19" hasCustomPrompt="1"/>
          </p:nvPr>
        </p:nvSpPr>
        <p:spPr>
          <a:xfrm>
            <a:off x="6994306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33" name="Google Shape;533;p74"/>
          <p:cNvSpPr txBox="1">
            <a:spLocks noGrp="1"/>
          </p:cNvSpPr>
          <p:nvPr>
            <p:ph type="subTitle" idx="20"/>
          </p:nvPr>
        </p:nvSpPr>
        <p:spPr>
          <a:xfrm>
            <a:off x="6541456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4" name="Google Shape;534;p74"/>
          <p:cNvSpPr txBox="1">
            <a:spLocks noGrp="1"/>
          </p:cNvSpPr>
          <p:nvPr>
            <p:ph type="subTitle" idx="21"/>
          </p:nvPr>
        </p:nvSpPr>
        <p:spPr>
          <a:xfrm>
            <a:off x="6371656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75"/>
          <p:cNvSpPr/>
          <p:nvPr/>
        </p:nvSpPr>
        <p:spPr>
          <a:xfrm>
            <a:off x="150" y="2074046"/>
            <a:ext cx="9144000" cy="101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7" name="Google Shape;537;p75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8" name="Google Shape;538;p75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9" name="Google Shape;539;p7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75"/>
          <p:cNvSpPr txBox="1">
            <a:spLocks noGrp="1"/>
          </p:cNvSpPr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75"/>
          <p:cNvSpPr txBox="1">
            <a:spLocks noGrp="1"/>
          </p:cNvSpPr>
          <p:nvPr>
            <p:ph type="title" idx="2" hasCustomPrompt="1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42" name="Google Shape;542;p75"/>
          <p:cNvSpPr txBox="1">
            <a:spLocks noGrp="1"/>
          </p:cNvSpPr>
          <p:nvPr>
            <p:ph type="subTitle" idx="1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3" name="Google Shape;543;p75"/>
          <p:cNvSpPr txBox="1">
            <a:spLocks noGrp="1"/>
          </p:cNvSpPr>
          <p:nvPr>
            <p:ph type="subTitle" idx="3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44" name="Google Shape;544;p75"/>
          <p:cNvSpPr txBox="1">
            <a:spLocks noGrp="1"/>
          </p:cNvSpPr>
          <p:nvPr>
            <p:ph type="title" idx="4" hasCustomPrompt="1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45" name="Google Shape;545;p75"/>
          <p:cNvSpPr txBox="1">
            <a:spLocks noGrp="1"/>
          </p:cNvSpPr>
          <p:nvPr>
            <p:ph type="subTitle" idx="5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6" name="Google Shape;546;p75"/>
          <p:cNvSpPr txBox="1">
            <a:spLocks noGrp="1"/>
          </p:cNvSpPr>
          <p:nvPr>
            <p:ph type="subTitle" idx="6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7" name="Google Shape;547;p75"/>
          <p:cNvSpPr txBox="1">
            <a:spLocks noGrp="1"/>
          </p:cNvSpPr>
          <p:nvPr>
            <p:ph type="title" idx="7" hasCustomPrompt="1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48" name="Google Shape;548;p75"/>
          <p:cNvSpPr txBox="1">
            <a:spLocks noGrp="1"/>
          </p:cNvSpPr>
          <p:nvPr>
            <p:ph type="subTitle" idx="8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9" name="Google Shape;549;p75"/>
          <p:cNvSpPr txBox="1">
            <a:spLocks noGrp="1"/>
          </p:cNvSpPr>
          <p:nvPr>
            <p:ph type="subTitle" idx="9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50" name="Google Shape;550;p75"/>
          <p:cNvSpPr txBox="1">
            <a:spLocks noGrp="1"/>
          </p:cNvSpPr>
          <p:nvPr>
            <p:ph type="title" idx="13" hasCustomPrompt="1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51" name="Google Shape;551;p75"/>
          <p:cNvSpPr txBox="1">
            <a:spLocks noGrp="1"/>
          </p:cNvSpPr>
          <p:nvPr>
            <p:ph type="subTitle" idx="14"/>
          </p:nvPr>
        </p:nvSpPr>
        <p:spPr>
          <a:xfrm>
            <a:off x="4623144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2" name="Google Shape;552;p75"/>
          <p:cNvSpPr txBox="1">
            <a:spLocks noGrp="1"/>
          </p:cNvSpPr>
          <p:nvPr>
            <p:ph type="subTitle" idx="15"/>
          </p:nvPr>
        </p:nvSpPr>
        <p:spPr>
          <a:xfrm>
            <a:off x="4623144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6"/>
          <p:cNvSpPr/>
          <p:nvPr/>
        </p:nvSpPr>
        <p:spPr>
          <a:xfrm>
            <a:off x="5905875" y="874075"/>
            <a:ext cx="32757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76"/>
          <p:cNvSpPr/>
          <p:nvPr/>
        </p:nvSpPr>
        <p:spPr>
          <a:xfrm>
            <a:off x="-72675" y="200290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7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76"/>
          <p:cNvSpPr txBox="1">
            <a:spLocks noGrp="1"/>
          </p:cNvSpPr>
          <p:nvPr>
            <p:ph type="title" hasCustomPrompt="1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8" name="Google Shape;558;p76"/>
          <p:cNvSpPr txBox="1">
            <a:spLocks noGrp="1"/>
          </p:cNvSpPr>
          <p:nvPr>
            <p:ph type="title" idx="2"/>
          </p:nvPr>
        </p:nvSpPr>
        <p:spPr>
          <a:xfrm>
            <a:off x="4454300" y="1954962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559" name="Google Shape;559;p76"/>
          <p:cNvSpPr txBox="1">
            <a:spLocks noGrp="1"/>
          </p:cNvSpPr>
          <p:nvPr>
            <p:ph type="subTitle" idx="1"/>
          </p:nvPr>
        </p:nvSpPr>
        <p:spPr>
          <a:xfrm>
            <a:off x="4454300" y="3158539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560" name="Google Shape;560;p76"/>
          <p:cNvCxnSpPr/>
          <p:nvPr/>
        </p:nvCxnSpPr>
        <p:spPr>
          <a:xfrm>
            <a:off x="9042625" y="882362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1" name="Google Shape;561;p76"/>
          <p:cNvCxnSpPr/>
          <p:nvPr/>
        </p:nvCxnSpPr>
        <p:spPr>
          <a:xfrm>
            <a:off x="101785" y="201505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dk1"/>
        </a:solidFill>
        <a:effectLst/>
      </p:bgPr>
    </p:bg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77"/>
          <p:cNvSpPr txBox="1">
            <a:spLocks noGrp="1"/>
          </p:cNvSpPr>
          <p:nvPr>
            <p:ph type="title" hasCustomPrompt="1"/>
          </p:nvPr>
        </p:nvSpPr>
        <p:spPr>
          <a:xfrm>
            <a:off x="1067805" y="2016996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5" name="Google Shape;565;p77"/>
          <p:cNvSpPr txBox="1">
            <a:spLocks noGrp="1"/>
          </p:cNvSpPr>
          <p:nvPr>
            <p:ph type="title" idx="2"/>
          </p:nvPr>
        </p:nvSpPr>
        <p:spPr>
          <a:xfrm>
            <a:off x="2704980" y="1687479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566" name="Google Shape;566;p77"/>
          <p:cNvSpPr txBox="1">
            <a:spLocks noGrp="1"/>
          </p:cNvSpPr>
          <p:nvPr>
            <p:ph type="subTitle" idx="1"/>
          </p:nvPr>
        </p:nvSpPr>
        <p:spPr>
          <a:xfrm>
            <a:off x="5990546" y="2017000"/>
            <a:ext cx="19365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6">
    <p:bg>
      <p:bgPr>
        <a:solidFill>
          <a:schemeClr val="dk1"/>
        </a:solidFill>
        <a:effectLst/>
      </p:bgPr>
    </p:bg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78"/>
          <p:cNvSpPr txBox="1">
            <a:spLocks noGrp="1"/>
          </p:cNvSpPr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9" name="Google Shape;569;p7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6_1">
    <p:bg>
      <p:bgPr>
        <a:solidFill>
          <a:schemeClr val="dk1"/>
        </a:solidFill>
        <a:effectLst/>
      </p:bgPr>
    </p:bg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79"/>
          <p:cNvSpPr txBox="1">
            <a:spLocks noGrp="1"/>
          </p:cNvSpPr>
          <p:nvPr>
            <p:ph type="title"/>
          </p:nvPr>
        </p:nvSpPr>
        <p:spPr>
          <a:xfrm>
            <a:off x="713225" y="394185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2" name="Google Shape;572;p7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_NUMBER_1">
    <p:bg>
      <p:bgPr>
        <a:solidFill>
          <a:schemeClr val="dk1"/>
        </a:solidFill>
        <a:effectLst/>
      </p:bgPr>
    </p:bg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80"/>
          <p:cNvSpPr/>
          <p:nvPr/>
        </p:nvSpPr>
        <p:spPr>
          <a:xfrm>
            <a:off x="4577950" y="1147025"/>
            <a:ext cx="4587000" cy="283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8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80"/>
          <p:cNvSpPr txBox="1">
            <a:spLocks noGrp="1"/>
          </p:cNvSpPr>
          <p:nvPr>
            <p:ph type="title" hasCustomPrompt="1"/>
          </p:nvPr>
        </p:nvSpPr>
        <p:spPr>
          <a:xfrm>
            <a:off x="583481" y="1624250"/>
            <a:ext cx="38589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7" name="Google Shape;577;p80"/>
          <p:cNvSpPr txBox="1">
            <a:spLocks noGrp="1"/>
          </p:cNvSpPr>
          <p:nvPr>
            <p:ph type="title" idx="2"/>
          </p:nvPr>
        </p:nvSpPr>
        <p:spPr>
          <a:xfrm>
            <a:off x="5044325" y="1437700"/>
            <a:ext cx="2985000" cy="22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 sz="5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81"/>
          <p:cNvSpPr txBox="1">
            <a:spLocks noGrp="1"/>
          </p:cNvSpPr>
          <p:nvPr>
            <p:ph type="subTitle" idx="1"/>
          </p:nvPr>
        </p:nvSpPr>
        <p:spPr>
          <a:xfrm>
            <a:off x="4724000" y="2937140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81" name="Google Shape;581;p81"/>
          <p:cNvSpPr txBox="1">
            <a:spLocks noGrp="1"/>
          </p:cNvSpPr>
          <p:nvPr>
            <p:ph type="subTitle" idx="2"/>
          </p:nvPr>
        </p:nvSpPr>
        <p:spPr>
          <a:xfrm>
            <a:off x="4724000" y="1702013"/>
            <a:ext cx="37158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-88225" y="84045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9"/>
          <p:cNvCxnSpPr/>
          <p:nvPr/>
        </p:nvCxnSpPr>
        <p:spPr>
          <a:xfrm>
            <a:off x="103800" y="840825"/>
            <a:ext cx="0" cy="1136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2"/>
          <p:cNvSpPr/>
          <p:nvPr/>
        </p:nvSpPr>
        <p:spPr>
          <a:xfrm>
            <a:off x="3180600" y="-56625"/>
            <a:ext cx="27828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8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82"/>
          <p:cNvSpPr txBox="1">
            <a:spLocks noGrp="1"/>
          </p:cNvSpPr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82"/>
          <p:cNvSpPr txBox="1">
            <a:spLocks noGrp="1"/>
          </p:cNvSpPr>
          <p:nvPr>
            <p:ph type="subTitle" idx="1"/>
          </p:nvPr>
        </p:nvSpPr>
        <p:spPr>
          <a:xfrm>
            <a:off x="945404" y="284722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7" name="Google Shape;587;p82"/>
          <p:cNvSpPr txBox="1">
            <a:spLocks noGrp="1"/>
          </p:cNvSpPr>
          <p:nvPr>
            <p:ph type="subTitle" idx="2"/>
          </p:nvPr>
        </p:nvSpPr>
        <p:spPr>
          <a:xfrm>
            <a:off x="698504" y="3158786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88" name="Google Shape;588;p82"/>
          <p:cNvSpPr txBox="1">
            <a:spLocks noGrp="1"/>
          </p:cNvSpPr>
          <p:nvPr>
            <p:ph type="subTitle" idx="3"/>
          </p:nvPr>
        </p:nvSpPr>
        <p:spPr>
          <a:xfrm>
            <a:off x="6315342" y="2847219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9" name="Google Shape;589;p82"/>
          <p:cNvSpPr txBox="1">
            <a:spLocks noGrp="1"/>
          </p:cNvSpPr>
          <p:nvPr>
            <p:ph type="subTitle" idx="4"/>
          </p:nvPr>
        </p:nvSpPr>
        <p:spPr>
          <a:xfrm>
            <a:off x="6315342" y="3150291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8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83"/>
          <p:cNvSpPr txBox="1">
            <a:spLocks noGrp="1"/>
          </p:cNvSpPr>
          <p:nvPr>
            <p:ph type="subTitle" idx="1"/>
          </p:nvPr>
        </p:nvSpPr>
        <p:spPr>
          <a:xfrm>
            <a:off x="625300" y="1217725"/>
            <a:ext cx="38922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593" name="Google Shape;593;p83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83"/>
          <p:cNvSpPr txBox="1">
            <a:spLocks noGrp="1"/>
          </p:cNvSpPr>
          <p:nvPr>
            <p:ph type="subTitle" idx="2"/>
          </p:nvPr>
        </p:nvSpPr>
        <p:spPr>
          <a:xfrm>
            <a:off x="4571998" y="1217725"/>
            <a:ext cx="38043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5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4"/>
          <p:cNvSpPr txBox="1">
            <a:spLocks noGrp="1"/>
          </p:cNvSpPr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8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5_2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85"/>
          <p:cNvSpPr txBox="1">
            <a:spLocks noGrp="1"/>
          </p:cNvSpPr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8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_1">
    <p:bg>
      <p:bgPr>
        <a:solidFill>
          <a:schemeClr val="dk1"/>
        </a:solid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86"/>
          <p:cNvSpPr txBox="1">
            <a:spLocks noGrp="1"/>
          </p:cNvSpPr>
          <p:nvPr>
            <p:ph type="title"/>
          </p:nvPr>
        </p:nvSpPr>
        <p:spPr>
          <a:xfrm>
            <a:off x="699000" y="744746"/>
            <a:ext cx="2115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8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ONLY_3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8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87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07" name="Google Shape;607;p87"/>
          <p:cNvSpPr txBox="1">
            <a:spLocks noGrp="1"/>
          </p:cNvSpPr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87"/>
          <p:cNvSpPr txBox="1">
            <a:spLocks noGrp="1"/>
          </p:cNvSpPr>
          <p:nvPr>
            <p:ph type="subTitle" idx="1"/>
          </p:nvPr>
        </p:nvSpPr>
        <p:spPr>
          <a:xfrm>
            <a:off x="4367289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9" name="Google Shape;609;p87"/>
          <p:cNvSpPr txBox="1">
            <a:spLocks noGrp="1"/>
          </p:cNvSpPr>
          <p:nvPr>
            <p:ph type="subTitle" idx="2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10" name="Google Shape;610;p87"/>
          <p:cNvSpPr txBox="1">
            <a:spLocks noGrp="1"/>
          </p:cNvSpPr>
          <p:nvPr>
            <p:ph type="subTitle" idx="3"/>
          </p:nvPr>
        </p:nvSpPr>
        <p:spPr>
          <a:xfrm>
            <a:off x="6574025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1" name="Google Shape;611;p87"/>
          <p:cNvSpPr txBox="1">
            <a:spLocks noGrp="1"/>
          </p:cNvSpPr>
          <p:nvPr>
            <p:ph type="subTitle" idx="4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ONLY_3_2">
    <p:bg>
      <p:bgPr>
        <a:solidFill>
          <a:schemeClr val="dk1"/>
        </a:solidFill>
        <a:effectLst/>
      </p:bgPr>
    </p:bg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88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" name="Google Shape;614;p88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615" name="Google Shape;615;p88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6" name="Google Shape;616;p88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7" name="Google Shape;617;p88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8" name="Google Shape;618;p88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19" name="Google Shape;619;p8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8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88"/>
          <p:cNvSpPr txBox="1">
            <a:spLocks noGrp="1"/>
          </p:cNvSpPr>
          <p:nvPr>
            <p:ph type="subTitle" idx="1"/>
          </p:nvPr>
        </p:nvSpPr>
        <p:spPr>
          <a:xfrm>
            <a:off x="3814725" y="539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2" name="Google Shape;622;p88"/>
          <p:cNvSpPr txBox="1">
            <a:spLocks noGrp="1"/>
          </p:cNvSpPr>
          <p:nvPr>
            <p:ph type="subTitle" idx="2"/>
          </p:nvPr>
        </p:nvSpPr>
        <p:spPr>
          <a:xfrm>
            <a:off x="3814725" y="9121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623" name="Google Shape;623;p88"/>
          <p:cNvSpPr txBox="1">
            <a:spLocks noGrp="1"/>
          </p:cNvSpPr>
          <p:nvPr>
            <p:ph type="subTitle" idx="3"/>
          </p:nvPr>
        </p:nvSpPr>
        <p:spPr>
          <a:xfrm>
            <a:off x="3814725" y="2039536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4" name="Google Shape;624;p88"/>
          <p:cNvSpPr txBox="1">
            <a:spLocks noGrp="1"/>
          </p:cNvSpPr>
          <p:nvPr>
            <p:ph type="subTitle" idx="4"/>
          </p:nvPr>
        </p:nvSpPr>
        <p:spPr>
          <a:xfrm>
            <a:off x="3814725" y="2412230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625" name="Google Shape;625;p88"/>
          <p:cNvSpPr txBox="1">
            <a:spLocks noGrp="1"/>
          </p:cNvSpPr>
          <p:nvPr>
            <p:ph type="subTitle" idx="5"/>
          </p:nvPr>
        </p:nvSpPr>
        <p:spPr>
          <a:xfrm>
            <a:off x="3814725" y="35394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6" name="Google Shape;626;p88"/>
          <p:cNvSpPr txBox="1">
            <a:spLocks noGrp="1"/>
          </p:cNvSpPr>
          <p:nvPr>
            <p:ph type="subTitle" idx="6"/>
          </p:nvPr>
        </p:nvSpPr>
        <p:spPr>
          <a:xfrm>
            <a:off x="3814725" y="39120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_ONLY_3_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8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89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30" name="Google Shape;630;p89"/>
          <p:cNvSpPr txBox="1">
            <a:spLocks noGrp="1"/>
          </p:cNvSpPr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89"/>
          <p:cNvSpPr txBox="1">
            <a:spLocks noGrp="1"/>
          </p:cNvSpPr>
          <p:nvPr>
            <p:ph type="subTitle" idx="1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2" name="Google Shape;632;p89"/>
          <p:cNvSpPr txBox="1">
            <a:spLocks noGrp="1"/>
          </p:cNvSpPr>
          <p:nvPr>
            <p:ph type="subTitle" idx="2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3" name="Google Shape;633;p89"/>
          <p:cNvSpPr txBox="1">
            <a:spLocks noGrp="1"/>
          </p:cNvSpPr>
          <p:nvPr>
            <p:ph type="subTitle" idx="3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4" name="Google Shape;634;p89"/>
          <p:cNvSpPr txBox="1">
            <a:spLocks noGrp="1"/>
          </p:cNvSpPr>
          <p:nvPr>
            <p:ph type="subTitle" idx="4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_ONLY_3_1_1">
    <p:bg>
      <p:bgPr>
        <a:solidFill>
          <a:schemeClr val="dk1"/>
        </a:solidFill>
        <a:effectLst/>
      </p:bgPr>
    </p:bg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90"/>
          <p:cNvSpPr/>
          <p:nvPr/>
        </p:nvSpPr>
        <p:spPr>
          <a:xfrm>
            <a:off x="101550" y="109375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90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90"/>
          <p:cNvSpPr txBox="1">
            <a:spLocks noGrp="1"/>
          </p:cNvSpPr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90"/>
          <p:cNvSpPr txBox="1">
            <a:spLocks noGrp="1"/>
          </p:cNvSpPr>
          <p:nvPr>
            <p:ph type="subTitle" idx="1"/>
          </p:nvPr>
        </p:nvSpPr>
        <p:spPr>
          <a:xfrm>
            <a:off x="3814725" y="537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0" name="Google Shape;640;p90"/>
          <p:cNvSpPr txBox="1">
            <a:spLocks noGrp="1"/>
          </p:cNvSpPr>
          <p:nvPr>
            <p:ph type="subTitle" idx="2"/>
          </p:nvPr>
        </p:nvSpPr>
        <p:spPr>
          <a:xfrm>
            <a:off x="3814725" y="90870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641" name="Google Shape;641;p90"/>
          <p:cNvSpPr txBox="1">
            <a:spLocks noGrp="1"/>
          </p:cNvSpPr>
          <p:nvPr>
            <p:ph type="subTitle" idx="3"/>
          </p:nvPr>
        </p:nvSpPr>
        <p:spPr>
          <a:xfrm>
            <a:off x="3814725" y="2150549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2" name="Google Shape;642;p90"/>
          <p:cNvSpPr txBox="1">
            <a:spLocks noGrp="1"/>
          </p:cNvSpPr>
          <p:nvPr>
            <p:ph type="subTitle" idx="4"/>
          </p:nvPr>
        </p:nvSpPr>
        <p:spPr>
          <a:xfrm>
            <a:off x="3814725" y="2531948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643" name="Google Shape;643;p90"/>
          <p:cNvSpPr txBox="1">
            <a:spLocks noGrp="1"/>
          </p:cNvSpPr>
          <p:nvPr>
            <p:ph type="subTitle" idx="5"/>
          </p:nvPr>
        </p:nvSpPr>
        <p:spPr>
          <a:xfrm>
            <a:off x="3814725" y="3770513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4" name="Google Shape;644;p90"/>
          <p:cNvSpPr txBox="1">
            <a:spLocks noGrp="1"/>
          </p:cNvSpPr>
          <p:nvPr>
            <p:ph type="subTitle" idx="6"/>
          </p:nvPr>
        </p:nvSpPr>
        <p:spPr>
          <a:xfrm>
            <a:off x="3814725" y="4151913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1">
    <p:bg>
      <p:bgPr>
        <a:solidFill>
          <a:schemeClr val="dk1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9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91"/>
          <p:cNvSpPr txBox="1">
            <a:spLocks noGrp="1"/>
          </p:cNvSpPr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2285942" y="316339"/>
            <a:ext cx="4972800" cy="15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2">
    <p:bg>
      <p:bgPr>
        <a:solidFill>
          <a:schemeClr val="lt1"/>
        </a:solidFill>
        <a:effectLst/>
      </p:bgPr>
    </p:bg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9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92"/>
          <p:cNvSpPr txBox="1">
            <a:spLocks noGrp="1"/>
          </p:cNvSpPr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1_1">
    <p:bg>
      <p:bgPr>
        <a:solidFill>
          <a:schemeClr val="dk1"/>
        </a:solidFill>
        <a:effectLst/>
      </p:bgPr>
    </p:bg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9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93"/>
          <p:cNvSpPr txBox="1">
            <a:spLocks noGrp="1"/>
          </p:cNvSpPr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9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94"/>
          <p:cNvSpPr txBox="1">
            <a:spLocks noGrp="1"/>
          </p:cNvSpPr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_ONLY_1_1_1_1">
    <p:bg>
      <p:bgPr>
        <a:solidFill>
          <a:schemeClr val="dk1"/>
        </a:solidFill>
        <a:effectLst/>
      </p:bgPr>
    </p:bg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9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95"/>
          <p:cNvSpPr txBox="1">
            <a:spLocks noGrp="1"/>
          </p:cNvSpPr>
          <p:nvPr>
            <p:ph type="title"/>
          </p:nvPr>
        </p:nvSpPr>
        <p:spPr>
          <a:xfrm>
            <a:off x="713227" y="5395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_ONLY_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96"/>
          <p:cNvSpPr txBox="1">
            <a:spLocks noGrp="1"/>
          </p:cNvSpPr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9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_ONLY_2_3">
    <p:bg>
      <p:bgPr>
        <a:solidFill>
          <a:schemeClr val="dk1"/>
        </a:solidFill>
        <a:effectLst/>
      </p:bgPr>
    </p:bg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9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97"/>
          <p:cNvSpPr/>
          <p:nvPr/>
        </p:nvSpPr>
        <p:spPr>
          <a:xfrm>
            <a:off x="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666" name="Google Shape;666;p97"/>
          <p:cNvCxnSpPr/>
          <p:nvPr/>
        </p:nvCxnSpPr>
        <p:spPr>
          <a:xfrm>
            <a:off x="103800" y="1235275"/>
            <a:ext cx="0" cy="2688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7" name="Google Shape;667;p97"/>
          <p:cNvSpPr txBox="1">
            <a:spLocks noGrp="1"/>
          </p:cNvSpPr>
          <p:nvPr>
            <p:ph type="title"/>
          </p:nvPr>
        </p:nvSpPr>
        <p:spPr>
          <a:xfrm>
            <a:off x="713225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TITLE_ONLY_2_2"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98"/>
          <p:cNvSpPr txBox="1">
            <a:spLocks noGrp="1"/>
          </p:cNvSpPr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9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TITLE_ONLY_2_2_1">
    <p:bg>
      <p:bgPr>
        <a:solidFill>
          <a:schemeClr val="dk1"/>
        </a:solidFill>
        <a:effectLst/>
      </p:bgPr>
    </p:bg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99"/>
          <p:cNvSpPr txBox="1">
            <a:spLocks noGrp="1"/>
          </p:cNvSpPr>
          <p:nvPr>
            <p:ph type="title"/>
          </p:nvPr>
        </p:nvSpPr>
        <p:spPr>
          <a:xfrm>
            <a:off x="713225" y="353950"/>
            <a:ext cx="7726800" cy="7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9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0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100"/>
          <p:cNvSpPr txBox="1">
            <a:spLocks noGrp="1"/>
          </p:cNvSpPr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_ONLY_2_1_1">
    <p:bg>
      <p:bgPr>
        <a:solidFill>
          <a:schemeClr val="dk1"/>
        </a:solidFill>
        <a:effectLst/>
      </p:bgPr>
    </p:bg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0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101"/>
          <p:cNvSpPr txBox="1">
            <a:spLocks noGrp="1"/>
          </p:cNvSpPr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3.xml"/><Relationship Id="rId18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86.xml"/><Relationship Id="rId39" Type="http://schemas.openxmlformats.org/officeDocument/2006/relationships/slideLayout" Target="../slideLayouts/slideLayout99.xml"/><Relationship Id="rId21" Type="http://schemas.openxmlformats.org/officeDocument/2006/relationships/slideLayout" Target="../slideLayouts/slideLayout81.xml"/><Relationship Id="rId34" Type="http://schemas.openxmlformats.org/officeDocument/2006/relationships/slideLayout" Target="../slideLayouts/slideLayout94.xml"/><Relationship Id="rId42" Type="http://schemas.openxmlformats.org/officeDocument/2006/relationships/slideLayout" Target="../slideLayouts/slideLayout102.xml"/><Relationship Id="rId47" Type="http://schemas.openxmlformats.org/officeDocument/2006/relationships/slideLayout" Target="../slideLayouts/slideLayout107.xml"/><Relationship Id="rId50" Type="http://schemas.openxmlformats.org/officeDocument/2006/relationships/slideLayout" Target="../slideLayouts/slideLayout110.xml"/><Relationship Id="rId55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29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71.xml"/><Relationship Id="rId24" Type="http://schemas.openxmlformats.org/officeDocument/2006/relationships/slideLayout" Target="../slideLayouts/slideLayout84.xml"/><Relationship Id="rId32" Type="http://schemas.openxmlformats.org/officeDocument/2006/relationships/slideLayout" Target="../slideLayouts/slideLayout92.xml"/><Relationship Id="rId37" Type="http://schemas.openxmlformats.org/officeDocument/2006/relationships/slideLayout" Target="../slideLayouts/slideLayout97.xml"/><Relationship Id="rId40" Type="http://schemas.openxmlformats.org/officeDocument/2006/relationships/slideLayout" Target="../slideLayouts/slideLayout100.xml"/><Relationship Id="rId45" Type="http://schemas.openxmlformats.org/officeDocument/2006/relationships/slideLayout" Target="../slideLayouts/slideLayout105.xml"/><Relationship Id="rId53" Type="http://schemas.openxmlformats.org/officeDocument/2006/relationships/slideLayout" Target="../slideLayouts/slideLayout113.xml"/><Relationship Id="rId58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65.xml"/><Relationship Id="rId61" Type="http://schemas.openxmlformats.org/officeDocument/2006/relationships/theme" Target="../theme/theme2.xml"/><Relationship Id="rId1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74.xml"/><Relationship Id="rId22" Type="http://schemas.openxmlformats.org/officeDocument/2006/relationships/slideLayout" Target="../slideLayouts/slideLayout82.xml"/><Relationship Id="rId27" Type="http://schemas.openxmlformats.org/officeDocument/2006/relationships/slideLayout" Target="../slideLayouts/slideLayout87.xml"/><Relationship Id="rId30" Type="http://schemas.openxmlformats.org/officeDocument/2006/relationships/slideLayout" Target="../slideLayouts/slideLayout90.xml"/><Relationship Id="rId35" Type="http://schemas.openxmlformats.org/officeDocument/2006/relationships/slideLayout" Target="../slideLayouts/slideLayout95.xml"/><Relationship Id="rId43" Type="http://schemas.openxmlformats.org/officeDocument/2006/relationships/slideLayout" Target="../slideLayouts/slideLayout103.xml"/><Relationship Id="rId48" Type="http://schemas.openxmlformats.org/officeDocument/2006/relationships/slideLayout" Target="../slideLayouts/slideLayout108.xml"/><Relationship Id="rId56" Type="http://schemas.openxmlformats.org/officeDocument/2006/relationships/slideLayout" Target="../slideLayouts/slideLayout116.xml"/><Relationship Id="rId8" Type="http://schemas.openxmlformats.org/officeDocument/2006/relationships/slideLayout" Target="../slideLayouts/slideLayout68.xml"/><Relationship Id="rId51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7.xml"/><Relationship Id="rId25" Type="http://schemas.openxmlformats.org/officeDocument/2006/relationships/slideLayout" Target="../slideLayouts/slideLayout85.xml"/><Relationship Id="rId33" Type="http://schemas.openxmlformats.org/officeDocument/2006/relationships/slideLayout" Target="../slideLayouts/slideLayout93.xml"/><Relationship Id="rId38" Type="http://schemas.openxmlformats.org/officeDocument/2006/relationships/slideLayout" Target="../slideLayouts/slideLayout98.xml"/><Relationship Id="rId46" Type="http://schemas.openxmlformats.org/officeDocument/2006/relationships/slideLayout" Target="../slideLayouts/slideLayout106.xml"/><Relationship Id="rId59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80.xml"/><Relationship Id="rId41" Type="http://schemas.openxmlformats.org/officeDocument/2006/relationships/slideLayout" Target="../slideLayouts/slideLayout101.xml"/><Relationship Id="rId54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83.xml"/><Relationship Id="rId28" Type="http://schemas.openxmlformats.org/officeDocument/2006/relationships/slideLayout" Target="../slideLayouts/slideLayout88.xml"/><Relationship Id="rId36" Type="http://schemas.openxmlformats.org/officeDocument/2006/relationships/slideLayout" Target="../slideLayouts/slideLayout96.xml"/><Relationship Id="rId49" Type="http://schemas.openxmlformats.org/officeDocument/2006/relationships/slideLayout" Target="../slideLayouts/slideLayout109.xml"/><Relationship Id="rId57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70.xml"/><Relationship Id="rId31" Type="http://schemas.openxmlformats.org/officeDocument/2006/relationships/slideLayout" Target="../slideLayouts/slideLayout91.xml"/><Relationship Id="rId44" Type="http://schemas.openxmlformats.org/officeDocument/2006/relationships/slideLayout" Target="../slideLayouts/slideLayout104.xml"/><Relationship Id="rId52" Type="http://schemas.openxmlformats.org/officeDocument/2006/relationships/slideLayout" Target="../slideLayouts/slideLayout112.xml"/><Relationship Id="rId6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2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3" name="Google Shape;453;p62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  <p:sldLayoutId id="2147483726" r:id="rId19"/>
    <p:sldLayoutId id="2147483727" r:id="rId20"/>
    <p:sldLayoutId id="2147483728" r:id="rId21"/>
    <p:sldLayoutId id="2147483729" r:id="rId22"/>
    <p:sldLayoutId id="2147483730" r:id="rId23"/>
    <p:sldLayoutId id="2147483731" r:id="rId24"/>
    <p:sldLayoutId id="2147483732" r:id="rId25"/>
    <p:sldLayoutId id="2147483733" r:id="rId26"/>
    <p:sldLayoutId id="2147483734" r:id="rId27"/>
    <p:sldLayoutId id="2147483735" r:id="rId28"/>
    <p:sldLayoutId id="2147483736" r:id="rId29"/>
    <p:sldLayoutId id="2147483737" r:id="rId30"/>
    <p:sldLayoutId id="2147483738" r:id="rId31"/>
    <p:sldLayoutId id="2147483739" r:id="rId32"/>
    <p:sldLayoutId id="2147483740" r:id="rId33"/>
    <p:sldLayoutId id="2147483741" r:id="rId34"/>
    <p:sldLayoutId id="2147483742" r:id="rId35"/>
    <p:sldLayoutId id="2147483743" r:id="rId36"/>
    <p:sldLayoutId id="2147483744" r:id="rId37"/>
    <p:sldLayoutId id="2147483745" r:id="rId38"/>
    <p:sldLayoutId id="2147483746" r:id="rId39"/>
    <p:sldLayoutId id="2147483747" r:id="rId40"/>
    <p:sldLayoutId id="2147483748" r:id="rId41"/>
    <p:sldLayoutId id="2147483749" r:id="rId42"/>
    <p:sldLayoutId id="2147483750" r:id="rId43"/>
    <p:sldLayoutId id="2147483751" r:id="rId44"/>
    <p:sldLayoutId id="2147483752" r:id="rId45"/>
    <p:sldLayoutId id="2147483753" r:id="rId46"/>
    <p:sldLayoutId id="2147483754" r:id="rId47"/>
    <p:sldLayoutId id="2147483755" r:id="rId48"/>
    <p:sldLayoutId id="2147483756" r:id="rId49"/>
    <p:sldLayoutId id="2147483757" r:id="rId50"/>
    <p:sldLayoutId id="2147483758" r:id="rId51"/>
    <p:sldLayoutId id="2147483759" r:id="rId52"/>
    <p:sldLayoutId id="2147483760" r:id="rId53"/>
    <p:sldLayoutId id="2147483761" r:id="rId54"/>
    <p:sldLayoutId id="2147483762" r:id="rId55"/>
    <p:sldLayoutId id="2147483763" r:id="rId56"/>
    <p:sldLayoutId id="2147483764" r:id="rId57"/>
    <p:sldLayoutId id="2147483765" r:id="rId58"/>
    <p:sldLayoutId id="2147483766" r:id="rId59"/>
    <p:sldLayoutId id="2147483767" r:id="rId60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8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8.xml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8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123"/>
          <p:cNvSpPr txBox="1">
            <a:spLocks noGrp="1"/>
          </p:cNvSpPr>
          <p:nvPr>
            <p:ph type="subTitle" idx="1"/>
          </p:nvPr>
        </p:nvSpPr>
        <p:spPr>
          <a:xfrm>
            <a:off x="2772725" y="2720150"/>
            <a:ext cx="3676800" cy="83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Bebas Neue"/>
                <a:ea typeface="Bebas Neue"/>
                <a:cs typeface="Bebas Neue"/>
                <a:sym typeface="Bebas Neue"/>
              </a:rPr>
              <a:t>Présentation par :</a:t>
            </a:r>
            <a:endParaRPr b="1">
              <a:latin typeface="Bebas Neue"/>
              <a:ea typeface="Bebas Neue"/>
              <a:cs typeface="Bebas Neue"/>
              <a:sym typeface="Bebas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Bebas Neue"/>
                <a:ea typeface="Bebas Neue"/>
                <a:cs typeface="Bebas Neue"/>
                <a:sym typeface="Bebas Neue"/>
              </a:rPr>
              <a:t>c.laleye, c.samard, r.allaoui, s.el hamri</a:t>
            </a:r>
            <a:endParaRPr sz="2000">
              <a:latin typeface="Overpass Medium"/>
              <a:ea typeface="Overpass Medium"/>
              <a:cs typeface="Overpass Medium"/>
              <a:sym typeface="Overpass Medium"/>
            </a:endParaRPr>
          </a:p>
        </p:txBody>
      </p:sp>
      <p:sp>
        <p:nvSpPr>
          <p:cNvPr id="902" name="Google Shape;902;p123"/>
          <p:cNvSpPr txBox="1"/>
          <p:nvPr/>
        </p:nvSpPr>
        <p:spPr>
          <a:xfrm>
            <a:off x="-210012" y="6187700"/>
            <a:ext cx="9354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Présenté par :</a:t>
            </a:r>
            <a:endParaRPr>
              <a:solidFill>
                <a:schemeClr val="l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Corentin / Charbel / Ryan / Sofiane</a:t>
            </a:r>
            <a:endParaRPr sz="1200"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  <p:pic>
        <p:nvPicPr>
          <p:cNvPr id="903" name="Google Shape;903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0600" y="1223975"/>
            <a:ext cx="3382825" cy="12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32"/>
          <p:cNvSpPr/>
          <p:nvPr/>
        </p:nvSpPr>
        <p:spPr>
          <a:xfrm>
            <a:off x="3180350" y="2571800"/>
            <a:ext cx="3062700" cy="236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132"/>
          <p:cNvSpPr/>
          <p:nvPr/>
        </p:nvSpPr>
        <p:spPr>
          <a:xfrm>
            <a:off x="6189839" y="100"/>
            <a:ext cx="30627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7" name="Google Shape;1037;p132"/>
          <p:cNvPicPr preferRelativeResize="0"/>
          <p:nvPr/>
        </p:nvPicPr>
        <p:blipFill rotWithShape="1">
          <a:blip r:embed="rId3">
            <a:alphaModFix/>
          </a:blip>
          <a:srcRect l="28210" r="28214"/>
          <a:stretch/>
        </p:blipFill>
        <p:spPr>
          <a:xfrm>
            <a:off x="3186195" y="100"/>
            <a:ext cx="3009600" cy="25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8" name="Google Shape;1038;p132"/>
          <p:cNvSpPr txBox="1">
            <a:spLocks noGrp="1"/>
          </p:cNvSpPr>
          <p:nvPr>
            <p:ph type="title"/>
          </p:nvPr>
        </p:nvSpPr>
        <p:spPr>
          <a:xfrm>
            <a:off x="233850" y="1592375"/>
            <a:ext cx="2782800" cy="17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spécifications techniques </a:t>
            </a:r>
            <a:endParaRPr sz="4000"/>
          </a:p>
        </p:txBody>
      </p:sp>
      <p:sp>
        <p:nvSpPr>
          <p:cNvPr id="1039" name="Google Shape;1039;p132"/>
          <p:cNvSpPr txBox="1">
            <a:spLocks noGrp="1"/>
          </p:cNvSpPr>
          <p:nvPr>
            <p:ph type="subTitle" idx="3"/>
          </p:nvPr>
        </p:nvSpPr>
        <p:spPr>
          <a:xfrm>
            <a:off x="6176950" y="246425"/>
            <a:ext cx="3009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Signalisation des problèmes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40" name="Google Shape;1040;p132"/>
          <p:cNvSpPr txBox="1">
            <a:spLocks noGrp="1"/>
          </p:cNvSpPr>
          <p:nvPr>
            <p:ph type="subTitle" idx="1"/>
          </p:nvPr>
        </p:nvSpPr>
        <p:spPr>
          <a:xfrm>
            <a:off x="3186200" y="2596450"/>
            <a:ext cx="3009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 graphique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41" name="Google Shape;1041;p132"/>
          <p:cNvSpPr txBox="1">
            <a:spLocks noGrp="1"/>
          </p:cNvSpPr>
          <p:nvPr>
            <p:ph type="subTitle" idx="2"/>
          </p:nvPr>
        </p:nvSpPr>
        <p:spPr>
          <a:xfrm>
            <a:off x="3180125" y="2931100"/>
            <a:ext cx="3062700" cy="20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Une Interface simple et claire accompagné  d’</a:t>
            </a: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Alertes </a:t>
            </a:r>
            <a:r>
              <a:rPr lang="en" sz="1600"/>
              <a:t>basées sur les informations en temps réel 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pic>
        <p:nvPicPr>
          <p:cNvPr id="1042" name="Google Shape;1042;p132"/>
          <p:cNvPicPr preferRelativeResize="0"/>
          <p:nvPr/>
        </p:nvPicPr>
        <p:blipFill rotWithShape="1">
          <a:blip r:embed="rId4">
            <a:alphaModFix/>
          </a:blip>
          <a:srcRect l="10280" r="10272"/>
          <a:stretch/>
        </p:blipFill>
        <p:spPr>
          <a:xfrm>
            <a:off x="6189839" y="2571800"/>
            <a:ext cx="3062700" cy="2571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3" name="Google Shape;1043;p132"/>
          <p:cNvGrpSpPr/>
          <p:nvPr/>
        </p:nvGrpSpPr>
        <p:grpSpPr>
          <a:xfrm>
            <a:off x="3186198" y="104200"/>
            <a:ext cx="5892730" cy="4935100"/>
            <a:chOff x="4571486" y="101275"/>
            <a:chExt cx="4473000" cy="4935100"/>
          </a:xfrm>
        </p:grpSpPr>
        <p:cxnSp>
          <p:nvCxnSpPr>
            <p:cNvPr id="1044" name="Google Shape;1044;p132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5" name="Google Shape;1045;p132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6" name="Google Shape;1046;p132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47" name="Google Shape;1047;p132"/>
          <p:cNvSpPr txBox="1">
            <a:spLocks noGrp="1"/>
          </p:cNvSpPr>
          <p:nvPr>
            <p:ph type="subTitle" idx="2"/>
          </p:nvPr>
        </p:nvSpPr>
        <p:spPr>
          <a:xfrm>
            <a:off x="6429200" y="509975"/>
            <a:ext cx="2715000" cy="20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Possibilité de signaler tous types d’incidents pouvant affecter la circulation des différentes lignes de transports en commun.</a:t>
            </a:r>
            <a:endParaRPr sz="1600"/>
          </a:p>
        </p:txBody>
      </p:sp>
      <p:sp>
        <p:nvSpPr>
          <p:cNvPr id="1048" name="Google Shape;1048;p132"/>
          <p:cNvSpPr txBox="1"/>
          <p:nvPr/>
        </p:nvSpPr>
        <p:spPr>
          <a:xfrm>
            <a:off x="8594125" y="4613975"/>
            <a:ext cx="4659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1049" name="Google Shape;1049;p1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0" name="Google Shape;1050;p132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10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5" name="Google Shape;1055;p133"/>
          <p:cNvPicPr preferRelativeResize="0"/>
          <p:nvPr/>
        </p:nvPicPr>
        <p:blipFill rotWithShape="1">
          <a:blip r:embed="rId3">
            <a:alphaModFix/>
          </a:blip>
          <a:srcRect l="16679" r="16679"/>
          <a:stretch/>
        </p:blipFill>
        <p:spPr>
          <a:xfrm>
            <a:off x="4356825" y="-26025"/>
            <a:ext cx="4928998" cy="516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6" name="Google Shape;1056;p133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57" name="Google Shape;1057;p133"/>
          <p:cNvSpPr txBox="1">
            <a:spLocks noGrp="1"/>
          </p:cNvSpPr>
          <p:nvPr>
            <p:ph type="subTitle" idx="1"/>
          </p:nvPr>
        </p:nvSpPr>
        <p:spPr>
          <a:xfrm>
            <a:off x="1103083" y="211376"/>
            <a:ext cx="19770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Sécurité</a:t>
            </a:r>
            <a:endParaRPr/>
          </a:p>
        </p:txBody>
      </p:sp>
      <p:sp>
        <p:nvSpPr>
          <p:cNvPr id="1058" name="Google Shape;1058;p133"/>
          <p:cNvSpPr txBox="1">
            <a:spLocks noGrp="1"/>
          </p:cNvSpPr>
          <p:nvPr>
            <p:ph type="subTitle" idx="2"/>
          </p:nvPr>
        </p:nvSpPr>
        <p:spPr>
          <a:xfrm>
            <a:off x="895475" y="346125"/>
            <a:ext cx="33123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système doit être </a:t>
            </a: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sécurisé</a:t>
            </a:r>
            <a:r>
              <a:rPr lang="en" sz="1700" b="1">
                <a:latin typeface="Overpass"/>
                <a:ea typeface="Overpass"/>
                <a:cs typeface="Overpass"/>
                <a:sym typeface="Overpass"/>
              </a:rPr>
              <a:t> </a:t>
            </a:r>
            <a:r>
              <a:rPr lang="en"/>
              <a:t>contre d'éventuelles </a:t>
            </a:r>
            <a:r>
              <a:rPr lang="en" sz="1500" b="1">
                <a:latin typeface="Overpass"/>
                <a:ea typeface="Overpass"/>
                <a:cs typeface="Overpass"/>
                <a:sym typeface="Overpass"/>
              </a:rPr>
              <a:t>tentatives d’intrusion </a:t>
            </a:r>
            <a:r>
              <a:rPr lang="en"/>
              <a:t> dans le réseau </a:t>
            </a:r>
            <a:r>
              <a:rPr lang="en" b="1">
                <a:latin typeface="Overpass"/>
                <a:ea typeface="Overpass"/>
                <a:cs typeface="Overpass"/>
                <a:sym typeface="Overpass"/>
              </a:rPr>
              <a:t>LiveBus.</a:t>
            </a:r>
            <a:endParaRPr b="1"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059" name="Google Shape;1059;p133"/>
          <p:cNvSpPr txBox="1">
            <a:spLocks noGrp="1"/>
          </p:cNvSpPr>
          <p:nvPr>
            <p:ph type="subTitle" idx="3"/>
          </p:nvPr>
        </p:nvSpPr>
        <p:spPr>
          <a:xfrm>
            <a:off x="1114383" y="3314510"/>
            <a:ext cx="19770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Compatibilité </a:t>
            </a:r>
            <a:endParaRPr/>
          </a:p>
        </p:txBody>
      </p:sp>
      <p:sp>
        <p:nvSpPr>
          <p:cNvPr id="1060" name="Google Shape;1060;p133"/>
          <p:cNvSpPr txBox="1">
            <a:spLocks noGrp="1"/>
          </p:cNvSpPr>
          <p:nvPr>
            <p:ph type="subTitle" idx="4"/>
          </p:nvPr>
        </p:nvSpPr>
        <p:spPr>
          <a:xfrm>
            <a:off x="927237" y="3484000"/>
            <a:ext cx="3224400" cy="14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système doit être </a:t>
            </a: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compatible </a:t>
            </a:r>
            <a:r>
              <a:rPr lang="en"/>
              <a:t>avec différents types de bus et de lignes de transport en commun pour être utilisé dans </a:t>
            </a: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différents contextes</a:t>
            </a:r>
            <a:r>
              <a:rPr lang="en"/>
              <a:t>.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133"/>
          <p:cNvSpPr txBox="1">
            <a:spLocks noGrp="1"/>
          </p:cNvSpPr>
          <p:nvPr>
            <p:ph type="subTitle" idx="5"/>
          </p:nvPr>
        </p:nvSpPr>
        <p:spPr>
          <a:xfrm>
            <a:off x="1114372" y="1826413"/>
            <a:ext cx="27906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Bandeaux d'informations</a:t>
            </a:r>
            <a:endParaRPr/>
          </a:p>
        </p:txBody>
      </p:sp>
      <p:sp>
        <p:nvSpPr>
          <p:cNvPr id="1062" name="Google Shape;1062;p133"/>
          <p:cNvSpPr txBox="1">
            <a:spLocks noGrp="1"/>
          </p:cNvSpPr>
          <p:nvPr>
            <p:ph type="subTitle" idx="6"/>
          </p:nvPr>
        </p:nvSpPr>
        <p:spPr>
          <a:xfrm>
            <a:off x="897475" y="2079913"/>
            <a:ext cx="3224400" cy="115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 </a:t>
            </a: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bandeaux d'informations visibles</a:t>
            </a:r>
            <a:r>
              <a:rPr lang="en"/>
              <a:t>.</a:t>
            </a:r>
            <a:endParaRPr/>
          </a:p>
        </p:txBody>
      </p:sp>
      <p:sp>
        <p:nvSpPr>
          <p:cNvPr id="1063" name="Google Shape;1063;p133"/>
          <p:cNvSpPr txBox="1">
            <a:spLocks noGrp="1"/>
          </p:cNvSpPr>
          <p:nvPr>
            <p:ph type="title"/>
          </p:nvPr>
        </p:nvSpPr>
        <p:spPr>
          <a:xfrm>
            <a:off x="4204000" y="2238025"/>
            <a:ext cx="47934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spécifications techniques </a:t>
            </a:r>
            <a:endParaRPr sz="3700"/>
          </a:p>
        </p:txBody>
      </p:sp>
      <p:cxnSp>
        <p:nvCxnSpPr>
          <p:cNvPr id="1064" name="Google Shape;1064;p133"/>
          <p:cNvCxnSpPr/>
          <p:nvPr/>
        </p:nvCxnSpPr>
        <p:spPr>
          <a:xfrm>
            <a:off x="4116250" y="1079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5" name="Google Shape;1065;p133"/>
          <p:cNvCxnSpPr/>
          <p:nvPr/>
        </p:nvCxnSpPr>
        <p:spPr>
          <a:xfrm>
            <a:off x="9040376" y="112875"/>
            <a:ext cx="0" cy="35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6" name="Google Shape;1066;p133"/>
          <p:cNvCxnSpPr/>
          <p:nvPr/>
        </p:nvCxnSpPr>
        <p:spPr>
          <a:xfrm>
            <a:off x="4116250" y="50355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7" name="Google Shape;1067;p133"/>
          <p:cNvCxnSpPr/>
          <p:nvPr/>
        </p:nvCxnSpPr>
        <p:spPr>
          <a:xfrm>
            <a:off x="9045284" y="3700575"/>
            <a:ext cx="0" cy="133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8" name="Google Shape;1068;p133"/>
          <p:cNvSpPr/>
          <p:nvPr/>
        </p:nvSpPr>
        <p:spPr>
          <a:xfrm>
            <a:off x="253649" y="251415"/>
            <a:ext cx="638100" cy="591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133"/>
          <p:cNvSpPr/>
          <p:nvPr/>
        </p:nvSpPr>
        <p:spPr>
          <a:xfrm>
            <a:off x="253649" y="1843237"/>
            <a:ext cx="638100" cy="591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133"/>
          <p:cNvSpPr/>
          <p:nvPr/>
        </p:nvSpPr>
        <p:spPr>
          <a:xfrm>
            <a:off x="264950" y="3314525"/>
            <a:ext cx="638100" cy="591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133"/>
          <p:cNvSpPr/>
          <p:nvPr/>
        </p:nvSpPr>
        <p:spPr>
          <a:xfrm>
            <a:off x="619671" y="464790"/>
            <a:ext cx="18041" cy="15089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0" y="0"/>
                </a:moveTo>
                <a:cubicBezTo>
                  <a:pt x="260" y="0"/>
                  <a:pt x="0" y="286"/>
                  <a:pt x="135" y="608"/>
                </a:cubicBezTo>
                <a:cubicBezTo>
                  <a:pt x="211" y="792"/>
                  <a:pt x="370" y="876"/>
                  <a:pt x="529" y="876"/>
                </a:cubicBezTo>
                <a:cubicBezTo>
                  <a:pt x="750" y="876"/>
                  <a:pt x="970" y="716"/>
                  <a:pt x="970" y="441"/>
                </a:cubicBezTo>
                <a:cubicBezTo>
                  <a:pt x="970" y="323"/>
                  <a:pt x="925" y="215"/>
                  <a:pt x="842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133"/>
          <p:cNvSpPr/>
          <p:nvPr/>
        </p:nvSpPr>
        <p:spPr>
          <a:xfrm>
            <a:off x="642951" y="583016"/>
            <a:ext cx="18041" cy="15055"/>
          </a:xfrm>
          <a:custGeom>
            <a:avLst/>
            <a:gdLst/>
            <a:ahLst/>
            <a:cxnLst/>
            <a:rect l="l" t="t" r="r" b="b"/>
            <a:pathLst>
              <a:path w="971" h="874" extrusionOk="0">
                <a:moveTo>
                  <a:pt x="542" y="0"/>
                </a:moveTo>
                <a:cubicBezTo>
                  <a:pt x="260" y="0"/>
                  <a:pt x="1" y="285"/>
                  <a:pt x="135" y="605"/>
                </a:cubicBezTo>
                <a:cubicBezTo>
                  <a:pt x="211" y="789"/>
                  <a:pt x="371" y="873"/>
                  <a:pt x="531" y="873"/>
                </a:cubicBezTo>
                <a:cubicBezTo>
                  <a:pt x="751" y="873"/>
                  <a:pt x="971" y="714"/>
                  <a:pt x="971" y="438"/>
                </a:cubicBezTo>
                <a:cubicBezTo>
                  <a:pt x="971" y="323"/>
                  <a:pt x="926" y="211"/>
                  <a:pt x="846" y="131"/>
                </a:cubicBezTo>
                <a:cubicBezTo>
                  <a:pt x="754" y="40"/>
                  <a:pt x="646" y="0"/>
                  <a:pt x="5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73" name="Google Shape;1073;p133"/>
          <p:cNvCxnSpPr/>
          <p:nvPr/>
        </p:nvCxnSpPr>
        <p:spPr>
          <a:xfrm>
            <a:off x="9045275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74" name="Google Shape;1074;p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27400" y="4679950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Google Shape;1075;p133"/>
          <p:cNvSpPr txBox="1"/>
          <p:nvPr/>
        </p:nvSpPr>
        <p:spPr>
          <a:xfrm>
            <a:off x="8576675" y="4679900"/>
            <a:ext cx="4686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   11</a:t>
            </a:r>
            <a:endParaRPr sz="8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076" name="Google Shape;1076;p133"/>
          <p:cNvGrpSpPr/>
          <p:nvPr/>
        </p:nvGrpSpPr>
        <p:grpSpPr>
          <a:xfrm>
            <a:off x="376355" y="319014"/>
            <a:ext cx="370105" cy="412536"/>
            <a:chOff x="3119678" y="3360146"/>
            <a:chExt cx="269343" cy="348543"/>
          </a:xfrm>
        </p:grpSpPr>
        <p:sp>
          <p:nvSpPr>
            <p:cNvPr id="1077" name="Google Shape;1077;p133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33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79" name="Google Shape;1079;p133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33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33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33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33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133"/>
          <p:cNvGrpSpPr/>
          <p:nvPr/>
        </p:nvGrpSpPr>
        <p:grpSpPr>
          <a:xfrm>
            <a:off x="375680" y="1945121"/>
            <a:ext cx="468592" cy="412537"/>
            <a:chOff x="889343" y="3801227"/>
            <a:chExt cx="351585" cy="339705"/>
          </a:xfrm>
        </p:grpSpPr>
        <p:sp>
          <p:nvSpPr>
            <p:cNvPr id="1085" name="Google Shape;1085;p133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33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33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33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33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0" name="Google Shape;1090;p133"/>
          <p:cNvSpPr/>
          <p:nvPr/>
        </p:nvSpPr>
        <p:spPr>
          <a:xfrm>
            <a:off x="655863" y="3671751"/>
            <a:ext cx="16526" cy="16182"/>
          </a:xfrm>
          <a:custGeom>
            <a:avLst/>
            <a:gdLst/>
            <a:ahLst/>
            <a:cxnLst/>
            <a:rect l="l" t="t" r="r" b="b"/>
            <a:pathLst>
              <a:path w="968" h="874" extrusionOk="0">
                <a:moveTo>
                  <a:pt x="539" y="0"/>
                </a:moveTo>
                <a:cubicBezTo>
                  <a:pt x="259" y="0"/>
                  <a:pt x="0" y="285"/>
                  <a:pt x="132" y="605"/>
                </a:cubicBezTo>
                <a:cubicBezTo>
                  <a:pt x="208" y="789"/>
                  <a:pt x="368" y="873"/>
                  <a:pt x="528" y="873"/>
                </a:cubicBezTo>
                <a:cubicBezTo>
                  <a:pt x="748" y="873"/>
                  <a:pt x="968" y="714"/>
                  <a:pt x="968" y="438"/>
                </a:cubicBezTo>
                <a:cubicBezTo>
                  <a:pt x="968" y="323"/>
                  <a:pt x="923" y="211"/>
                  <a:pt x="842" y="131"/>
                </a:cubicBezTo>
                <a:cubicBezTo>
                  <a:pt x="751" y="40"/>
                  <a:pt x="644" y="0"/>
                  <a:pt x="5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133"/>
          <p:cNvSpPr/>
          <p:nvPr/>
        </p:nvSpPr>
        <p:spPr>
          <a:xfrm>
            <a:off x="398962" y="3426025"/>
            <a:ext cx="370081" cy="412570"/>
          </a:xfrm>
          <a:custGeom>
            <a:avLst/>
            <a:gdLst/>
            <a:ahLst/>
            <a:cxnLst/>
            <a:rect l="l" t="t" r="r" b="b"/>
            <a:pathLst>
              <a:path w="21677" h="22283" extrusionOk="0">
                <a:moveTo>
                  <a:pt x="20806" y="1568"/>
                </a:moveTo>
                <a:lnTo>
                  <a:pt x="20806" y="2786"/>
                </a:lnTo>
                <a:lnTo>
                  <a:pt x="11579" y="2786"/>
                </a:lnTo>
                <a:lnTo>
                  <a:pt x="11579" y="1568"/>
                </a:lnTo>
                <a:lnTo>
                  <a:pt x="12272" y="1568"/>
                </a:lnTo>
                <a:lnTo>
                  <a:pt x="12272" y="1829"/>
                </a:lnTo>
                <a:cubicBezTo>
                  <a:pt x="12272" y="2069"/>
                  <a:pt x="12467" y="2261"/>
                  <a:pt x="12707" y="2261"/>
                </a:cubicBezTo>
                <a:cubicBezTo>
                  <a:pt x="12947" y="2261"/>
                  <a:pt x="13142" y="2069"/>
                  <a:pt x="13142" y="1829"/>
                </a:cubicBezTo>
                <a:lnTo>
                  <a:pt x="13142" y="1568"/>
                </a:lnTo>
                <a:lnTo>
                  <a:pt x="14013" y="1568"/>
                </a:lnTo>
                <a:lnTo>
                  <a:pt x="14013" y="1829"/>
                </a:lnTo>
                <a:cubicBezTo>
                  <a:pt x="14013" y="2069"/>
                  <a:pt x="14208" y="2261"/>
                  <a:pt x="14448" y="2261"/>
                </a:cubicBezTo>
                <a:cubicBezTo>
                  <a:pt x="14688" y="2261"/>
                  <a:pt x="14883" y="2069"/>
                  <a:pt x="14883" y="1829"/>
                </a:cubicBezTo>
                <a:lnTo>
                  <a:pt x="14883" y="1568"/>
                </a:lnTo>
                <a:lnTo>
                  <a:pt x="15757" y="1568"/>
                </a:lnTo>
                <a:lnTo>
                  <a:pt x="15757" y="1829"/>
                </a:lnTo>
                <a:cubicBezTo>
                  <a:pt x="15757" y="2069"/>
                  <a:pt x="15952" y="2261"/>
                  <a:pt x="16192" y="2261"/>
                </a:cubicBezTo>
                <a:cubicBezTo>
                  <a:pt x="16433" y="2261"/>
                  <a:pt x="16628" y="2069"/>
                  <a:pt x="16628" y="1829"/>
                </a:cubicBezTo>
                <a:lnTo>
                  <a:pt x="16628" y="1568"/>
                </a:lnTo>
                <a:lnTo>
                  <a:pt x="17502" y="1568"/>
                </a:lnTo>
                <a:lnTo>
                  <a:pt x="17502" y="1829"/>
                </a:lnTo>
                <a:cubicBezTo>
                  <a:pt x="17502" y="2069"/>
                  <a:pt x="17697" y="2261"/>
                  <a:pt x="17937" y="2261"/>
                </a:cubicBezTo>
                <a:cubicBezTo>
                  <a:pt x="18177" y="2261"/>
                  <a:pt x="18372" y="2069"/>
                  <a:pt x="18372" y="1829"/>
                </a:cubicBezTo>
                <a:lnTo>
                  <a:pt x="18372" y="1568"/>
                </a:lnTo>
                <a:lnTo>
                  <a:pt x="19246" y="1568"/>
                </a:lnTo>
                <a:lnTo>
                  <a:pt x="19246" y="1829"/>
                </a:lnTo>
                <a:cubicBezTo>
                  <a:pt x="19246" y="2069"/>
                  <a:pt x="19441" y="2261"/>
                  <a:pt x="19681" y="2261"/>
                </a:cubicBezTo>
                <a:cubicBezTo>
                  <a:pt x="19922" y="2261"/>
                  <a:pt x="20117" y="2069"/>
                  <a:pt x="20117" y="1829"/>
                </a:cubicBezTo>
                <a:lnTo>
                  <a:pt x="20117" y="1568"/>
                </a:lnTo>
                <a:close/>
                <a:moveTo>
                  <a:pt x="8006" y="1822"/>
                </a:moveTo>
                <a:cubicBezTo>
                  <a:pt x="8487" y="1822"/>
                  <a:pt x="8877" y="2212"/>
                  <a:pt x="8877" y="2692"/>
                </a:cubicBezTo>
                <a:cubicBezTo>
                  <a:pt x="8877" y="2933"/>
                  <a:pt x="9072" y="3128"/>
                  <a:pt x="9312" y="3128"/>
                </a:cubicBezTo>
                <a:lnTo>
                  <a:pt x="10708" y="3128"/>
                </a:lnTo>
                <a:lnTo>
                  <a:pt x="10708" y="5130"/>
                </a:lnTo>
                <a:lnTo>
                  <a:pt x="3828" y="5130"/>
                </a:lnTo>
                <a:lnTo>
                  <a:pt x="3828" y="4176"/>
                </a:lnTo>
                <a:cubicBezTo>
                  <a:pt x="3831" y="3598"/>
                  <a:pt x="4298" y="3128"/>
                  <a:pt x="4876" y="3128"/>
                </a:cubicBezTo>
                <a:lnTo>
                  <a:pt x="6700" y="3128"/>
                </a:lnTo>
                <a:cubicBezTo>
                  <a:pt x="6941" y="3128"/>
                  <a:pt x="7136" y="2933"/>
                  <a:pt x="7136" y="2692"/>
                </a:cubicBezTo>
                <a:cubicBezTo>
                  <a:pt x="7136" y="2212"/>
                  <a:pt x="7526" y="1822"/>
                  <a:pt x="8006" y="1822"/>
                </a:cubicBezTo>
                <a:close/>
                <a:moveTo>
                  <a:pt x="20806" y="3657"/>
                </a:moveTo>
                <a:lnTo>
                  <a:pt x="20806" y="9054"/>
                </a:lnTo>
                <a:lnTo>
                  <a:pt x="11579" y="9054"/>
                </a:lnTo>
                <a:lnTo>
                  <a:pt x="11579" y="3657"/>
                </a:lnTo>
                <a:close/>
                <a:moveTo>
                  <a:pt x="10708" y="6000"/>
                </a:moveTo>
                <a:lnTo>
                  <a:pt x="10708" y="9489"/>
                </a:lnTo>
                <a:cubicBezTo>
                  <a:pt x="10708" y="9730"/>
                  <a:pt x="10903" y="9925"/>
                  <a:pt x="11143" y="9925"/>
                </a:cubicBezTo>
                <a:lnTo>
                  <a:pt x="13403" y="9925"/>
                </a:lnTo>
                <a:lnTo>
                  <a:pt x="13403" y="19065"/>
                </a:lnTo>
                <a:lnTo>
                  <a:pt x="2609" y="19065"/>
                </a:lnTo>
                <a:lnTo>
                  <a:pt x="2609" y="6000"/>
                </a:lnTo>
                <a:close/>
                <a:moveTo>
                  <a:pt x="12707" y="1"/>
                </a:moveTo>
                <a:cubicBezTo>
                  <a:pt x="12467" y="1"/>
                  <a:pt x="12272" y="192"/>
                  <a:pt x="12272" y="436"/>
                </a:cubicBezTo>
                <a:lnTo>
                  <a:pt x="12272" y="697"/>
                </a:lnTo>
                <a:lnTo>
                  <a:pt x="11147" y="697"/>
                </a:lnTo>
                <a:cubicBezTo>
                  <a:pt x="10903" y="697"/>
                  <a:pt x="10712" y="889"/>
                  <a:pt x="10712" y="1133"/>
                </a:cubicBezTo>
                <a:lnTo>
                  <a:pt x="10712" y="2257"/>
                </a:lnTo>
                <a:lnTo>
                  <a:pt x="9695" y="2257"/>
                </a:lnTo>
                <a:cubicBezTo>
                  <a:pt x="9496" y="1488"/>
                  <a:pt x="8804" y="951"/>
                  <a:pt x="8010" y="951"/>
                </a:cubicBezTo>
                <a:cubicBezTo>
                  <a:pt x="7216" y="951"/>
                  <a:pt x="6519" y="1488"/>
                  <a:pt x="6324" y="2257"/>
                </a:cubicBezTo>
                <a:lnTo>
                  <a:pt x="4879" y="2257"/>
                </a:lnTo>
                <a:cubicBezTo>
                  <a:pt x="4124" y="2257"/>
                  <a:pt x="3438" y="2699"/>
                  <a:pt x="3128" y="3389"/>
                </a:cubicBezTo>
                <a:lnTo>
                  <a:pt x="2177" y="3389"/>
                </a:lnTo>
                <a:cubicBezTo>
                  <a:pt x="976" y="3389"/>
                  <a:pt x="1" y="4364"/>
                  <a:pt x="1" y="5565"/>
                </a:cubicBezTo>
                <a:lnTo>
                  <a:pt x="1" y="20106"/>
                </a:lnTo>
                <a:cubicBezTo>
                  <a:pt x="1" y="21311"/>
                  <a:pt x="976" y="22282"/>
                  <a:pt x="2177" y="22282"/>
                </a:cubicBezTo>
                <a:lnTo>
                  <a:pt x="13842" y="22282"/>
                </a:lnTo>
                <a:cubicBezTo>
                  <a:pt x="15043" y="22282"/>
                  <a:pt x="16015" y="21311"/>
                  <a:pt x="16018" y="20106"/>
                </a:cubicBezTo>
                <a:lnTo>
                  <a:pt x="16018" y="15666"/>
                </a:lnTo>
                <a:cubicBezTo>
                  <a:pt x="16018" y="15426"/>
                  <a:pt x="15823" y="15235"/>
                  <a:pt x="15583" y="15235"/>
                </a:cubicBezTo>
                <a:cubicBezTo>
                  <a:pt x="15343" y="15235"/>
                  <a:pt x="15148" y="15426"/>
                  <a:pt x="15148" y="15666"/>
                </a:cubicBezTo>
                <a:lnTo>
                  <a:pt x="15148" y="20106"/>
                </a:lnTo>
                <a:cubicBezTo>
                  <a:pt x="15148" y="20830"/>
                  <a:pt x="14563" y="21412"/>
                  <a:pt x="13842" y="21412"/>
                </a:cubicBezTo>
                <a:lnTo>
                  <a:pt x="2177" y="21412"/>
                </a:lnTo>
                <a:cubicBezTo>
                  <a:pt x="1456" y="21412"/>
                  <a:pt x="871" y="20830"/>
                  <a:pt x="871" y="20106"/>
                </a:cubicBezTo>
                <a:lnTo>
                  <a:pt x="871" y="5565"/>
                </a:lnTo>
                <a:cubicBezTo>
                  <a:pt x="871" y="4844"/>
                  <a:pt x="1456" y="4259"/>
                  <a:pt x="2177" y="4259"/>
                </a:cubicBezTo>
                <a:lnTo>
                  <a:pt x="2961" y="4259"/>
                </a:lnTo>
                <a:lnTo>
                  <a:pt x="2961" y="5130"/>
                </a:lnTo>
                <a:lnTo>
                  <a:pt x="2177" y="5130"/>
                </a:lnTo>
                <a:cubicBezTo>
                  <a:pt x="1937" y="5130"/>
                  <a:pt x="1742" y="5325"/>
                  <a:pt x="1742" y="5565"/>
                </a:cubicBezTo>
                <a:lnTo>
                  <a:pt x="1742" y="19497"/>
                </a:lnTo>
                <a:cubicBezTo>
                  <a:pt x="1742" y="19737"/>
                  <a:pt x="1937" y="19932"/>
                  <a:pt x="2177" y="19932"/>
                </a:cubicBezTo>
                <a:lnTo>
                  <a:pt x="13842" y="19932"/>
                </a:lnTo>
                <a:cubicBezTo>
                  <a:pt x="14082" y="19932"/>
                  <a:pt x="14277" y="19737"/>
                  <a:pt x="14277" y="19497"/>
                </a:cubicBezTo>
                <a:lnTo>
                  <a:pt x="14277" y="9921"/>
                </a:lnTo>
                <a:lnTo>
                  <a:pt x="15148" y="9921"/>
                </a:lnTo>
                <a:lnTo>
                  <a:pt x="15148" y="12010"/>
                </a:lnTo>
                <a:cubicBezTo>
                  <a:pt x="15148" y="12251"/>
                  <a:pt x="15343" y="12446"/>
                  <a:pt x="15583" y="12446"/>
                </a:cubicBezTo>
                <a:cubicBezTo>
                  <a:pt x="15823" y="12446"/>
                  <a:pt x="16018" y="12251"/>
                  <a:pt x="16018" y="12010"/>
                </a:cubicBezTo>
                <a:lnTo>
                  <a:pt x="16018" y="9921"/>
                </a:lnTo>
                <a:lnTo>
                  <a:pt x="21241" y="9921"/>
                </a:lnTo>
                <a:cubicBezTo>
                  <a:pt x="21482" y="9921"/>
                  <a:pt x="21677" y="9726"/>
                  <a:pt x="21677" y="9486"/>
                </a:cubicBezTo>
                <a:lnTo>
                  <a:pt x="21677" y="1129"/>
                </a:lnTo>
                <a:cubicBezTo>
                  <a:pt x="21677" y="891"/>
                  <a:pt x="21485" y="697"/>
                  <a:pt x="21248" y="697"/>
                </a:cubicBezTo>
                <a:cubicBezTo>
                  <a:pt x="21246" y="697"/>
                  <a:pt x="21243" y="697"/>
                  <a:pt x="21241" y="697"/>
                </a:cubicBezTo>
                <a:lnTo>
                  <a:pt x="20117" y="697"/>
                </a:lnTo>
                <a:lnTo>
                  <a:pt x="20117" y="436"/>
                </a:lnTo>
                <a:cubicBezTo>
                  <a:pt x="20117" y="192"/>
                  <a:pt x="19922" y="1"/>
                  <a:pt x="19681" y="1"/>
                </a:cubicBezTo>
                <a:cubicBezTo>
                  <a:pt x="19441" y="1"/>
                  <a:pt x="19246" y="192"/>
                  <a:pt x="19246" y="436"/>
                </a:cubicBezTo>
                <a:lnTo>
                  <a:pt x="19246" y="697"/>
                </a:lnTo>
                <a:lnTo>
                  <a:pt x="18372" y="697"/>
                </a:lnTo>
                <a:lnTo>
                  <a:pt x="18372" y="436"/>
                </a:lnTo>
                <a:cubicBezTo>
                  <a:pt x="18372" y="192"/>
                  <a:pt x="18177" y="1"/>
                  <a:pt x="17937" y="1"/>
                </a:cubicBezTo>
                <a:cubicBezTo>
                  <a:pt x="17697" y="1"/>
                  <a:pt x="17502" y="192"/>
                  <a:pt x="17502" y="436"/>
                </a:cubicBezTo>
                <a:lnTo>
                  <a:pt x="17502" y="697"/>
                </a:lnTo>
                <a:lnTo>
                  <a:pt x="16628" y="697"/>
                </a:lnTo>
                <a:lnTo>
                  <a:pt x="16628" y="436"/>
                </a:lnTo>
                <a:cubicBezTo>
                  <a:pt x="16628" y="192"/>
                  <a:pt x="16433" y="1"/>
                  <a:pt x="16192" y="1"/>
                </a:cubicBezTo>
                <a:cubicBezTo>
                  <a:pt x="15952" y="1"/>
                  <a:pt x="15757" y="192"/>
                  <a:pt x="15757" y="436"/>
                </a:cubicBezTo>
                <a:lnTo>
                  <a:pt x="15757" y="697"/>
                </a:lnTo>
                <a:lnTo>
                  <a:pt x="14887" y="697"/>
                </a:lnTo>
                <a:lnTo>
                  <a:pt x="14887" y="436"/>
                </a:lnTo>
                <a:cubicBezTo>
                  <a:pt x="14887" y="192"/>
                  <a:pt x="14692" y="1"/>
                  <a:pt x="14451" y="1"/>
                </a:cubicBezTo>
                <a:cubicBezTo>
                  <a:pt x="14211" y="1"/>
                  <a:pt x="14016" y="192"/>
                  <a:pt x="14016" y="436"/>
                </a:cubicBezTo>
                <a:lnTo>
                  <a:pt x="14016" y="697"/>
                </a:lnTo>
                <a:lnTo>
                  <a:pt x="13142" y="697"/>
                </a:lnTo>
                <a:lnTo>
                  <a:pt x="13142" y="436"/>
                </a:lnTo>
                <a:cubicBezTo>
                  <a:pt x="13142" y="192"/>
                  <a:pt x="12947" y="1"/>
                  <a:pt x="1270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133"/>
          <p:cNvSpPr/>
          <p:nvPr/>
        </p:nvSpPr>
        <p:spPr>
          <a:xfrm>
            <a:off x="666278" y="3509729"/>
            <a:ext cx="16577" cy="16219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1" y="1"/>
                </a:moveTo>
                <a:cubicBezTo>
                  <a:pt x="260" y="1"/>
                  <a:pt x="0" y="286"/>
                  <a:pt x="135" y="605"/>
                </a:cubicBezTo>
                <a:cubicBezTo>
                  <a:pt x="211" y="791"/>
                  <a:pt x="371" y="876"/>
                  <a:pt x="531" y="876"/>
                </a:cubicBezTo>
                <a:cubicBezTo>
                  <a:pt x="751" y="876"/>
                  <a:pt x="971" y="716"/>
                  <a:pt x="971" y="442"/>
                </a:cubicBezTo>
                <a:cubicBezTo>
                  <a:pt x="971" y="323"/>
                  <a:pt x="925" y="215"/>
                  <a:pt x="845" y="132"/>
                </a:cubicBezTo>
                <a:cubicBezTo>
                  <a:pt x="754" y="40"/>
                  <a:pt x="646" y="1"/>
                  <a:pt x="5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133"/>
          <p:cNvSpPr/>
          <p:nvPr/>
        </p:nvSpPr>
        <p:spPr>
          <a:xfrm>
            <a:off x="638431" y="3509766"/>
            <a:ext cx="16612" cy="16201"/>
          </a:xfrm>
          <a:custGeom>
            <a:avLst/>
            <a:gdLst/>
            <a:ahLst/>
            <a:cxnLst/>
            <a:rect l="l" t="t" r="r" b="b"/>
            <a:pathLst>
              <a:path w="973" h="875" extrusionOk="0">
                <a:moveTo>
                  <a:pt x="541" y="0"/>
                </a:moveTo>
                <a:cubicBezTo>
                  <a:pt x="260" y="0"/>
                  <a:pt x="1" y="284"/>
                  <a:pt x="133" y="607"/>
                </a:cubicBezTo>
                <a:cubicBezTo>
                  <a:pt x="210" y="791"/>
                  <a:pt x="371" y="874"/>
                  <a:pt x="530" y="874"/>
                </a:cubicBezTo>
                <a:cubicBezTo>
                  <a:pt x="752" y="874"/>
                  <a:pt x="972" y="715"/>
                  <a:pt x="972" y="440"/>
                </a:cubicBezTo>
                <a:cubicBezTo>
                  <a:pt x="972" y="321"/>
                  <a:pt x="927" y="213"/>
                  <a:pt x="843" y="130"/>
                </a:cubicBezTo>
                <a:cubicBezTo>
                  <a:pt x="752" y="39"/>
                  <a:pt x="645" y="0"/>
                  <a:pt x="5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133"/>
          <p:cNvSpPr/>
          <p:nvPr/>
        </p:nvSpPr>
        <p:spPr>
          <a:xfrm>
            <a:off x="694141" y="3509729"/>
            <a:ext cx="16594" cy="16219"/>
          </a:xfrm>
          <a:custGeom>
            <a:avLst/>
            <a:gdLst/>
            <a:ahLst/>
            <a:cxnLst/>
            <a:rect l="l" t="t" r="r" b="b"/>
            <a:pathLst>
              <a:path w="972" h="876" extrusionOk="0">
                <a:moveTo>
                  <a:pt x="540" y="1"/>
                </a:moveTo>
                <a:cubicBezTo>
                  <a:pt x="259" y="1"/>
                  <a:pt x="1" y="286"/>
                  <a:pt x="133" y="605"/>
                </a:cubicBezTo>
                <a:cubicBezTo>
                  <a:pt x="209" y="791"/>
                  <a:pt x="369" y="876"/>
                  <a:pt x="530" y="876"/>
                </a:cubicBezTo>
                <a:cubicBezTo>
                  <a:pt x="751" y="876"/>
                  <a:pt x="972" y="716"/>
                  <a:pt x="972" y="442"/>
                </a:cubicBezTo>
                <a:cubicBezTo>
                  <a:pt x="968" y="323"/>
                  <a:pt x="923" y="215"/>
                  <a:pt x="843" y="132"/>
                </a:cubicBezTo>
                <a:cubicBezTo>
                  <a:pt x="751" y="40"/>
                  <a:pt x="644" y="1"/>
                  <a:pt x="5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133"/>
          <p:cNvSpPr/>
          <p:nvPr/>
        </p:nvSpPr>
        <p:spPr>
          <a:xfrm>
            <a:off x="610619" y="3509729"/>
            <a:ext cx="16594" cy="16219"/>
          </a:xfrm>
          <a:custGeom>
            <a:avLst/>
            <a:gdLst/>
            <a:ahLst/>
            <a:cxnLst/>
            <a:rect l="l" t="t" r="r" b="b"/>
            <a:pathLst>
              <a:path w="972" h="876" extrusionOk="0">
                <a:moveTo>
                  <a:pt x="539" y="1"/>
                </a:moveTo>
                <a:cubicBezTo>
                  <a:pt x="259" y="1"/>
                  <a:pt x="0" y="286"/>
                  <a:pt x="132" y="605"/>
                </a:cubicBezTo>
                <a:cubicBezTo>
                  <a:pt x="210" y="791"/>
                  <a:pt x="371" y="876"/>
                  <a:pt x="531" y="876"/>
                </a:cubicBezTo>
                <a:cubicBezTo>
                  <a:pt x="752" y="876"/>
                  <a:pt x="971" y="716"/>
                  <a:pt x="971" y="442"/>
                </a:cubicBezTo>
                <a:cubicBezTo>
                  <a:pt x="971" y="323"/>
                  <a:pt x="923" y="215"/>
                  <a:pt x="843" y="132"/>
                </a:cubicBezTo>
                <a:cubicBezTo>
                  <a:pt x="751" y="40"/>
                  <a:pt x="644" y="1"/>
                  <a:pt x="5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133"/>
          <p:cNvSpPr/>
          <p:nvPr/>
        </p:nvSpPr>
        <p:spPr>
          <a:xfrm>
            <a:off x="666278" y="3536613"/>
            <a:ext cx="16577" cy="16201"/>
          </a:xfrm>
          <a:custGeom>
            <a:avLst/>
            <a:gdLst/>
            <a:ahLst/>
            <a:cxnLst/>
            <a:rect l="l" t="t" r="r" b="b"/>
            <a:pathLst>
              <a:path w="971" h="875" extrusionOk="0">
                <a:moveTo>
                  <a:pt x="541" y="1"/>
                </a:moveTo>
                <a:cubicBezTo>
                  <a:pt x="260" y="1"/>
                  <a:pt x="0" y="286"/>
                  <a:pt x="135" y="605"/>
                </a:cubicBezTo>
                <a:cubicBezTo>
                  <a:pt x="211" y="790"/>
                  <a:pt x="371" y="874"/>
                  <a:pt x="531" y="874"/>
                </a:cubicBezTo>
                <a:cubicBezTo>
                  <a:pt x="751" y="874"/>
                  <a:pt x="971" y="715"/>
                  <a:pt x="971" y="438"/>
                </a:cubicBezTo>
                <a:cubicBezTo>
                  <a:pt x="971" y="323"/>
                  <a:pt x="925" y="212"/>
                  <a:pt x="845" y="132"/>
                </a:cubicBezTo>
                <a:cubicBezTo>
                  <a:pt x="754" y="40"/>
                  <a:pt x="646" y="1"/>
                  <a:pt x="5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133"/>
          <p:cNvSpPr/>
          <p:nvPr/>
        </p:nvSpPr>
        <p:spPr>
          <a:xfrm>
            <a:off x="638431" y="3536613"/>
            <a:ext cx="16612" cy="16201"/>
          </a:xfrm>
          <a:custGeom>
            <a:avLst/>
            <a:gdLst/>
            <a:ahLst/>
            <a:cxnLst/>
            <a:rect l="l" t="t" r="r" b="b"/>
            <a:pathLst>
              <a:path w="973" h="875" extrusionOk="0">
                <a:moveTo>
                  <a:pt x="540" y="1"/>
                </a:moveTo>
                <a:cubicBezTo>
                  <a:pt x="259" y="1"/>
                  <a:pt x="1" y="286"/>
                  <a:pt x="133" y="605"/>
                </a:cubicBezTo>
                <a:cubicBezTo>
                  <a:pt x="211" y="790"/>
                  <a:pt x="371" y="874"/>
                  <a:pt x="532" y="874"/>
                </a:cubicBezTo>
                <a:cubicBezTo>
                  <a:pt x="752" y="874"/>
                  <a:pt x="972" y="715"/>
                  <a:pt x="972" y="438"/>
                </a:cubicBezTo>
                <a:cubicBezTo>
                  <a:pt x="972" y="323"/>
                  <a:pt x="927" y="212"/>
                  <a:pt x="843" y="132"/>
                </a:cubicBezTo>
                <a:cubicBezTo>
                  <a:pt x="752" y="40"/>
                  <a:pt x="644" y="1"/>
                  <a:pt x="5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133"/>
          <p:cNvSpPr/>
          <p:nvPr/>
        </p:nvSpPr>
        <p:spPr>
          <a:xfrm>
            <a:off x="694141" y="3536613"/>
            <a:ext cx="16594" cy="16201"/>
          </a:xfrm>
          <a:custGeom>
            <a:avLst/>
            <a:gdLst/>
            <a:ahLst/>
            <a:cxnLst/>
            <a:rect l="l" t="t" r="r" b="b"/>
            <a:pathLst>
              <a:path w="972" h="875" extrusionOk="0">
                <a:moveTo>
                  <a:pt x="540" y="1"/>
                </a:moveTo>
                <a:cubicBezTo>
                  <a:pt x="259" y="1"/>
                  <a:pt x="1" y="286"/>
                  <a:pt x="133" y="605"/>
                </a:cubicBezTo>
                <a:cubicBezTo>
                  <a:pt x="209" y="790"/>
                  <a:pt x="369" y="874"/>
                  <a:pt x="530" y="874"/>
                </a:cubicBezTo>
                <a:cubicBezTo>
                  <a:pt x="751" y="874"/>
                  <a:pt x="972" y="715"/>
                  <a:pt x="972" y="438"/>
                </a:cubicBezTo>
                <a:cubicBezTo>
                  <a:pt x="968" y="323"/>
                  <a:pt x="923" y="212"/>
                  <a:pt x="843" y="132"/>
                </a:cubicBezTo>
                <a:cubicBezTo>
                  <a:pt x="751" y="40"/>
                  <a:pt x="644" y="1"/>
                  <a:pt x="5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133"/>
          <p:cNvSpPr/>
          <p:nvPr/>
        </p:nvSpPr>
        <p:spPr>
          <a:xfrm>
            <a:off x="610619" y="3536613"/>
            <a:ext cx="16594" cy="16201"/>
          </a:xfrm>
          <a:custGeom>
            <a:avLst/>
            <a:gdLst/>
            <a:ahLst/>
            <a:cxnLst/>
            <a:rect l="l" t="t" r="r" b="b"/>
            <a:pathLst>
              <a:path w="972" h="875" extrusionOk="0">
                <a:moveTo>
                  <a:pt x="539" y="1"/>
                </a:moveTo>
                <a:cubicBezTo>
                  <a:pt x="259" y="1"/>
                  <a:pt x="0" y="286"/>
                  <a:pt x="132" y="605"/>
                </a:cubicBezTo>
                <a:cubicBezTo>
                  <a:pt x="210" y="790"/>
                  <a:pt x="371" y="874"/>
                  <a:pt x="531" y="874"/>
                </a:cubicBezTo>
                <a:cubicBezTo>
                  <a:pt x="752" y="874"/>
                  <a:pt x="971" y="715"/>
                  <a:pt x="971" y="438"/>
                </a:cubicBezTo>
                <a:cubicBezTo>
                  <a:pt x="971" y="323"/>
                  <a:pt x="923" y="212"/>
                  <a:pt x="843" y="132"/>
                </a:cubicBezTo>
                <a:cubicBezTo>
                  <a:pt x="751" y="40"/>
                  <a:pt x="644" y="1"/>
                  <a:pt x="5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133"/>
          <p:cNvSpPr/>
          <p:nvPr/>
        </p:nvSpPr>
        <p:spPr>
          <a:xfrm>
            <a:off x="666278" y="3563496"/>
            <a:ext cx="16577" cy="16219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1" y="1"/>
                </a:moveTo>
                <a:cubicBezTo>
                  <a:pt x="260" y="1"/>
                  <a:pt x="0" y="286"/>
                  <a:pt x="135" y="605"/>
                </a:cubicBezTo>
                <a:cubicBezTo>
                  <a:pt x="211" y="791"/>
                  <a:pt x="371" y="876"/>
                  <a:pt x="530" y="876"/>
                </a:cubicBezTo>
                <a:cubicBezTo>
                  <a:pt x="751" y="876"/>
                  <a:pt x="971" y="715"/>
                  <a:pt x="971" y="438"/>
                </a:cubicBezTo>
                <a:cubicBezTo>
                  <a:pt x="971" y="323"/>
                  <a:pt x="925" y="212"/>
                  <a:pt x="845" y="132"/>
                </a:cubicBezTo>
                <a:cubicBezTo>
                  <a:pt x="754" y="40"/>
                  <a:pt x="646" y="1"/>
                  <a:pt x="5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133"/>
          <p:cNvSpPr/>
          <p:nvPr/>
        </p:nvSpPr>
        <p:spPr>
          <a:xfrm>
            <a:off x="639268" y="3563477"/>
            <a:ext cx="16594" cy="16330"/>
          </a:xfrm>
          <a:custGeom>
            <a:avLst/>
            <a:gdLst/>
            <a:ahLst/>
            <a:cxnLst/>
            <a:rect l="l" t="t" r="r" b="b"/>
            <a:pathLst>
              <a:path w="972" h="882" extrusionOk="0">
                <a:moveTo>
                  <a:pt x="481" y="0"/>
                </a:moveTo>
                <a:cubicBezTo>
                  <a:pt x="369" y="0"/>
                  <a:pt x="258" y="42"/>
                  <a:pt x="174" y="126"/>
                </a:cubicBezTo>
                <a:cubicBezTo>
                  <a:pt x="0" y="300"/>
                  <a:pt x="4" y="579"/>
                  <a:pt x="178" y="749"/>
                </a:cubicBezTo>
                <a:cubicBezTo>
                  <a:pt x="264" y="837"/>
                  <a:pt x="378" y="881"/>
                  <a:pt x="492" y="881"/>
                </a:cubicBezTo>
                <a:cubicBezTo>
                  <a:pt x="603" y="881"/>
                  <a:pt x="715" y="839"/>
                  <a:pt x="801" y="753"/>
                </a:cubicBezTo>
                <a:cubicBezTo>
                  <a:pt x="972" y="582"/>
                  <a:pt x="968" y="303"/>
                  <a:pt x="794" y="133"/>
                </a:cubicBezTo>
                <a:cubicBezTo>
                  <a:pt x="709" y="44"/>
                  <a:pt x="595" y="0"/>
                  <a:pt x="4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133"/>
          <p:cNvSpPr/>
          <p:nvPr/>
        </p:nvSpPr>
        <p:spPr>
          <a:xfrm>
            <a:off x="694141" y="3563496"/>
            <a:ext cx="16594" cy="16219"/>
          </a:xfrm>
          <a:custGeom>
            <a:avLst/>
            <a:gdLst/>
            <a:ahLst/>
            <a:cxnLst/>
            <a:rect l="l" t="t" r="r" b="b"/>
            <a:pathLst>
              <a:path w="972" h="876" extrusionOk="0">
                <a:moveTo>
                  <a:pt x="540" y="1"/>
                </a:moveTo>
                <a:cubicBezTo>
                  <a:pt x="259" y="1"/>
                  <a:pt x="1" y="286"/>
                  <a:pt x="133" y="605"/>
                </a:cubicBezTo>
                <a:cubicBezTo>
                  <a:pt x="209" y="791"/>
                  <a:pt x="369" y="876"/>
                  <a:pt x="529" y="876"/>
                </a:cubicBezTo>
                <a:cubicBezTo>
                  <a:pt x="750" y="876"/>
                  <a:pt x="972" y="715"/>
                  <a:pt x="972" y="438"/>
                </a:cubicBezTo>
                <a:cubicBezTo>
                  <a:pt x="968" y="323"/>
                  <a:pt x="923" y="212"/>
                  <a:pt x="843" y="132"/>
                </a:cubicBezTo>
                <a:cubicBezTo>
                  <a:pt x="751" y="40"/>
                  <a:pt x="644" y="1"/>
                  <a:pt x="5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133"/>
          <p:cNvSpPr/>
          <p:nvPr/>
        </p:nvSpPr>
        <p:spPr>
          <a:xfrm>
            <a:off x="610619" y="3563496"/>
            <a:ext cx="16594" cy="16219"/>
          </a:xfrm>
          <a:custGeom>
            <a:avLst/>
            <a:gdLst/>
            <a:ahLst/>
            <a:cxnLst/>
            <a:rect l="l" t="t" r="r" b="b"/>
            <a:pathLst>
              <a:path w="972" h="876" extrusionOk="0">
                <a:moveTo>
                  <a:pt x="539" y="1"/>
                </a:moveTo>
                <a:cubicBezTo>
                  <a:pt x="259" y="1"/>
                  <a:pt x="0" y="286"/>
                  <a:pt x="132" y="605"/>
                </a:cubicBezTo>
                <a:cubicBezTo>
                  <a:pt x="210" y="791"/>
                  <a:pt x="370" y="876"/>
                  <a:pt x="530" y="876"/>
                </a:cubicBezTo>
                <a:cubicBezTo>
                  <a:pt x="751" y="876"/>
                  <a:pt x="971" y="715"/>
                  <a:pt x="971" y="438"/>
                </a:cubicBezTo>
                <a:cubicBezTo>
                  <a:pt x="971" y="323"/>
                  <a:pt x="923" y="212"/>
                  <a:pt x="843" y="132"/>
                </a:cubicBezTo>
                <a:cubicBezTo>
                  <a:pt x="751" y="40"/>
                  <a:pt x="644" y="1"/>
                  <a:pt x="5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133"/>
          <p:cNvSpPr/>
          <p:nvPr/>
        </p:nvSpPr>
        <p:spPr>
          <a:xfrm>
            <a:off x="591173" y="3743439"/>
            <a:ext cx="16594" cy="16219"/>
          </a:xfrm>
          <a:custGeom>
            <a:avLst/>
            <a:gdLst/>
            <a:ahLst/>
            <a:cxnLst/>
            <a:rect l="l" t="t" r="r" b="b"/>
            <a:pathLst>
              <a:path w="972" h="876" extrusionOk="0">
                <a:moveTo>
                  <a:pt x="540" y="0"/>
                </a:moveTo>
                <a:cubicBezTo>
                  <a:pt x="259" y="0"/>
                  <a:pt x="1" y="285"/>
                  <a:pt x="133" y="605"/>
                </a:cubicBezTo>
                <a:cubicBezTo>
                  <a:pt x="210" y="791"/>
                  <a:pt x="371" y="875"/>
                  <a:pt x="532" y="875"/>
                </a:cubicBezTo>
                <a:cubicBezTo>
                  <a:pt x="752" y="875"/>
                  <a:pt x="972" y="715"/>
                  <a:pt x="972" y="441"/>
                </a:cubicBezTo>
                <a:cubicBezTo>
                  <a:pt x="972" y="323"/>
                  <a:pt x="927" y="215"/>
                  <a:pt x="843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133"/>
          <p:cNvSpPr/>
          <p:nvPr/>
        </p:nvSpPr>
        <p:spPr>
          <a:xfrm>
            <a:off x="520609" y="3743532"/>
            <a:ext cx="55417" cy="16145"/>
          </a:xfrm>
          <a:custGeom>
            <a:avLst/>
            <a:gdLst/>
            <a:ahLst/>
            <a:cxnLst/>
            <a:rect l="l" t="t" r="r" b="b"/>
            <a:pathLst>
              <a:path w="3246" h="872" extrusionOk="0">
                <a:moveTo>
                  <a:pt x="435" y="1"/>
                </a:moveTo>
                <a:cubicBezTo>
                  <a:pt x="195" y="1"/>
                  <a:pt x="0" y="192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2814" y="871"/>
                </a:lnTo>
                <a:cubicBezTo>
                  <a:pt x="3054" y="871"/>
                  <a:pt x="3245" y="676"/>
                  <a:pt x="3245" y="436"/>
                </a:cubicBezTo>
                <a:cubicBezTo>
                  <a:pt x="3245" y="192"/>
                  <a:pt x="3054" y="1"/>
                  <a:pt x="28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133"/>
          <p:cNvSpPr/>
          <p:nvPr/>
        </p:nvSpPr>
        <p:spPr>
          <a:xfrm>
            <a:off x="520609" y="3691969"/>
            <a:ext cx="87155" cy="16127"/>
          </a:xfrm>
          <a:custGeom>
            <a:avLst/>
            <a:gdLst/>
            <a:ahLst/>
            <a:cxnLst/>
            <a:rect l="l" t="t" r="r" b="b"/>
            <a:pathLst>
              <a:path w="5105" h="871" extrusionOk="0">
                <a:moveTo>
                  <a:pt x="435" y="0"/>
                </a:moveTo>
                <a:cubicBezTo>
                  <a:pt x="195" y="0"/>
                  <a:pt x="0" y="192"/>
                  <a:pt x="0" y="435"/>
                </a:cubicBezTo>
                <a:cubicBezTo>
                  <a:pt x="0" y="676"/>
                  <a:pt x="195" y="871"/>
                  <a:pt x="435" y="871"/>
                </a:cubicBezTo>
                <a:lnTo>
                  <a:pt x="4670" y="871"/>
                </a:lnTo>
                <a:cubicBezTo>
                  <a:pt x="4910" y="871"/>
                  <a:pt x="5105" y="676"/>
                  <a:pt x="5105" y="435"/>
                </a:cubicBezTo>
                <a:cubicBezTo>
                  <a:pt x="5105" y="192"/>
                  <a:pt x="4910" y="0"/>
                  <a:pt x="46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133"/>
          <p:cNvSpPr/>
          <p:nvPr/>
        </p:nvSpPr>
        <p:spPr>
          <a:xfrm>
            <a:off x="520609" y="3640387"/>
            <a:ext cx="87155" cy="16145"/>
          </a:xfrm>
          <a:custGeom>
            <a:avLst/>
            <a:gdLst/>
            <a:ahLst/>
            <a:cxnLst/>
            <a:rect l="l" t="t" r="r" b="b"/>
            <a:pathLst>
              <a:path w="5105" h="872" extrusionOk="0">
                <a:moveTo>
                  <a:pt x="435" y="1"/>
                </a:moveTo>
                <a:cubicBezTo>
                  <a:pt x="195" y="1"/>
                  <a:pt x="0" y="192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4670" y="871"/>
                </a:lnTo>
                <a:cubicBezTo>
                  <a:pt x="4910" y="871"/>
                  <a:pt x="5105" y="676"/>
                  <a:pt x="5105" y="436"/>
                </a:cubicBezTo>
                <a:cubicBezTo>
                  <a:pt x="5105" y="192"/>
                  <a:pt x="4910" y="1"/>
                  <a:pt x="46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133"/>
          <p:cNvSpPr/>
          <p:nvPr/>
        </p:nvSpPr>
        <p:spPr>
          <a:xfrm>
            <a:off x="520609" y="3588805"/>
            <a:ext cx="38823" cy="16071"/>
          </a:xfrm>
          <a:custGeom>
            <a:avLst/>
            <a:gdLst/>
            <a:ahLst/>
            <a:cxnLst/>
            <a:rect l="l" t="t" r="r" b="b"/>
            <a:pathLst>
              <a:path w="2274" h="868" extrusionOk="0">
                <a:moveTo>
                  <a:pt x="429" y="1"/>
                </a:moveTo>
                <a:cubicBezTo>
                  <a:pt x="192" y="1"/>
                  <a:pt x="0" y="195"/>
                  <a:pt x="0" y="433"/>
                </a:cubicBezTo>
                <a:cubicBezTo>
                  <a:pt x="0" y="674"/>
                  <a:pt x="192" y="868"/>
                  <a:pt x="429" y="868"/>
                </a:cubicBezTo>
                <a:cubicBezTo>
                  <a:pt x="431" y="868"/>
                  <a:pt x="433" y="868"/>
                  <a:pt x="435" y="868"/>
                </a:cubicBezTo>
                <a:lnTo>
                  <a:pt x="1839" y="868"/>
                </a:lnTo>
                <a:cubicBezTo>
                  <a:pt x="2079" y="868"/>
                  <a:pt x="2274" y="676"/>
                  <a:pt x="2274" y="433"/>
                </a:cubicBezTo>
                <a:cubicBezTo>
                  <a:pt x="2274" y="192"/>
                  <a:pt x="2079" y="1"/>
                  <a:pt x="1839" y="1"/>
                </a:cubicBezTo>
                <a:lnTo>
                  <a:pt x="435" y="1"/>
                </a:lnTo>
                <a:cubicBezTo>
                  <a:pt x="433" y="1"/>
                  <a:pt x="431" y="1"/>
                  <a:pt x="42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133"/>
          <p:cNvSpPr/>
          <p:nvPr/>
        </p:nvSpPr>
        <p:spPr>
          <a:xfrm>
            <a:off x="459248" y="3563551"/>
            <a:ext cx="51388" cy="41400"/>
          </a:xfrm>
          <a:custGeom>
            <a:avLst/>
            <a:gdLst/>
            <a:ahLst/>
            <a:cxnLst/>
            <a:rect l="l" t="t" r="r" b="b"/>
            <a:pathLst>
              <a:path w="3010" h="2236" extrusionOk="0">
                <a:moveTo>
                  <a:pt x="2532" y="1"/>
                </a:moveTo>
                <a:cubicBezTo>
                  <a:pt x="2421" y="1"/>
                  <a:pt x="2309" y="44"/>
                  <a:pt x="2226" y="129"/>
                </a:cubicBezTo>
                <a:lnTo>
                  <a:pt x="1167" y="1184"/>
                </a:lnTo>
                <a:lnTo>
                  <a:pt x="781" y="797"/>
                </a:lnTo>
                <a:cubicBezTo>
                  <a:pt x="696" y="715"/>
                  <a:pt x="587" y="674"/>
                  <a:pt x="478" y="674"/>
                </a:cubicBezTo>
                <a:cubicBezTo>
                  <a:pt x="367" y="674"/>
                  <a:pt x="256" y="716"/>
                  <a:pt x="171" y="801"/>
                </a:cubicBezTo>
                <a:cubicBezTo>
                  <a:pt x="1" y="968"/>
                  <a:pt x="1" y="1240"/>
                  <a:pt x="164" y="1414"/>
                </a:cubicBezTo>
                <a:lnTo>
                  <a:pt x="861" y="2110"/>
                </a:lnTo>
                <a:cubicBezTo>
                  <a:pt x="946" y="2194"/>
                  <a:pt x="1058" y="2235"/>
                  <a:pt x="1169" y="2235"/>
                </a:cubicBezTo>
                <a:cubicBezTo>
                  <a:pt x="1280" y="2235"/>
                  <a:pt x="1392" y="2194"/>
                  <a:pt x="1477" y="2110"/>
                </a:cubicBezTo>
                <a:lnTo>
                  <a:pt x="2839" y="745"/>
                </a:lnTo>
                <a:cubicBezTo>
                  <a:pt x="3009" y="575"/>
                  <a:pt x="3009" y="299"/>
                  <a:pt x="2839" y="129"/>
                </a:cubicBezTo>
                <a:cubicBezTo>
                  <a:pt x="2755" y="44"/>
                  <a:pt x="2644" y="1"/>
                  <a:pt x="25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133"/>
          <p:cNvSpPr/>
          <p:nvPr/>
        </p:nvSpPr>
        <p:spPr>
          <a:xfrm>
            <a:off x="459009" y="3615133"/>
            <a:ext cx="51627" cy="41400"/>
          </a:xfrm>
          <a:custGeom>
            <a:avLst/>
            <a:gdLst/>
            <a:ahLst/>
            <a:cxnLst/>
            <a:rect l="l" t="t" r="r" b="b"/>
            <a:pathLst>
              <a:path w="3024" h="2236" extrusionOk="0">
                <a:moveTo>
                  <a:pt x="2546" y="0"/>
                </a:moveTo>
                <a:cubicBezTo>
                  <a:pt x="2435" y="0"/>
                  <a:pt x="2323" y="43"/>
                  <a:pt x="2240" y="128"/>
                </a:cubicBezTo>
                <a:lnTo>
                  <a:pt x="1181" y="1183"/>
                </a:lnTo>
                <a:lnTo>
                  <a:pt x="795" y="797"/>
                </a:lnTo>
                <a:cubicBezTo>
                  <a:pt x="709" y="707"/>
                  <a:pt x="595" y="663"/>
                  <a:pt x="481" y="663"/>
                </a:cubicBezTo>
                <a:cubicBezTo>
                  <a:pt x="369" y="663"/>
                  <a:pt x="258" y="706"/>
                  <a:pt x="171" y="790"/>
                </a:cubicBezTo>
                <a:cubicBezTo>
                  <a:pt x="1" y="964"/>
                  <a:pt x="4" y="1243"/>
                  <a:pt x="178" y="1413"/>
                </a:cubicBezTo>
                <a:lnTo>
                  <a:pt x="875" y="2110"/>
                </a:lnTo>
                <a:cubicBezTo>
                  <a:pt x="960" y="2193"/>
                  <a:pt x="1072" y="2235"/>
                  <a:pt x="1183" y="2235"/>
                </a:cubicBezTo>
                <a:cubicBezTo>
                  <a:pt x="1294" y="2235"/>
                  <a:pt x="1406" y="2193"/>
                  <a:pt x="1491" y="2110"/>
                </a:cubicBezTo>
                <a:lnTo>
                  <a:pt x="2853" y="745"/>
                </a:lnTo>
                <a:cubicBezTo>
                  <a:pt x="3023" y="574"/>
                  <a:pt x="3023" y="299"/>
                  <a:pt x="2853" y="128"/>
                </a:cubicBezTo>
                <a:cubicBezTo>
                  <a:pt x="2769" y="43"/>
                  <a:pt x="2658" y="0"/>
                  <a:pt x="25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133"/>
          <p:cNvSpPr/>
          <p:nvPr/>
        </p:nvSpPr>
        <p:spPr>
          <a:xfrm>
            <a:off x="459009" y="3666715"/>
            <a:ext cx="51627" cy="41381"/>
          </a:xfrm>
          <a:custGeom>
            <a:avLst/>
            <a:gdLst/>
            <a:ahLst/>
            <a:cxnLst/>
            <a:rect l="l" t="t" r="r" b="b"/>
            <a:pathLst>
              <a:path w="3024" h="2235" extrusionOk="0">
                <a:moveTo>
                  <a:pt x="2546" y="0"/>
                </a:moveTo>
                <a:cubicBezTo>
                  <a:pt x="2435" y="0"/>
                  <a:pt x="2323" y="43"/>
                  <a:pt x="2240" y="128"/>
                </a:cubicBezTo>
                <a:lnTo>
                  <a:pt x="1181" y="1183"/>
                </a:lnTo>
                <a:lnTo>
                  <a:pt x="795" y="797"/>
                </a:lnTo>
                <a:cubicBezTo>
                  <a:pt x="709" y="707"/>
                  <a:pt x="595" y="663"/>
                  <a:pt x="481" y="663"/>
                </a:cubicBezTo>
                <a:cubicBezTo>
                  <a:pt x="369" y="663"/>
                  <a:pt x="258" y="705"/>
                  <a:pt x="171" y="790"/>
                </a:cubicBezTo>
                <a:cubicBezTo>
                  <a:pt x="1" y="964"/>
                  <a:pt x="4" y="1242"/>
                  <a:pt x="178" y="1413"/>
                </a:cubicBezTo>
                <a:lnTo>
                  <a:pt x="875" y="2109"/>
                </a:lnTo>
                <a:cubicBezTo>
                  <a:pt x="960" y="2193"/>
                  <a:pt x="1072" y="2235"/>
                  <a:pt x="1183" y="2235"/>
                </a:cubicBezTo>
                <a:cubicBezTo>
                  <a:pt x="1294" y="2235"/>
                  <a:pt x="1406" y="2193"/>
                  <a:pt x="1491" y="2109"/>
                </a:cubicBezTo>
                <a:lnTo>
                  <a:pt x="2853" y="744"/>
                </a:lnTo>
                <a:cubicBezTo>
                  <a:pt x="3023" y="574"/>
                  <a:pt x="3023" y="299"/>
                  <a:pt x="2853" y="128"/>
                </a:cubicBezTo>
                <a:cubicBezTo>
                  <a:pt x="2769" y="43"/>
                  <a:pt x="2658" y="0"/>
                  <a:pt x="25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133"/>
          <p:cNvSpPr/>
          <p:nvPr/>
        </p:nvSpPr>
        <p:spPr>
          <a:xfrm>
            <a:off x="459009" y="3718278"/>
            <a:ext cx="51627" cy="41400"/>
          </a:xfrm>
          <a:custGeom>
            <a:avLst/>
            <a:gdLst/>
            <a:ahLst/>
            <a:cxnLst/>
            <a:rect l="l" t="t" r="r" b="b"/>
            <a:pathLst>
              <a:path w="3024" h="2236" extrusionOk="0">
                <a:moveTo>
                  <a:pt x="2546" y="1"/>
                </a:moveTo>
                <a:cubicBezTo>
                  <a:pt x="2435" y="1"/>
                  <a:pt x="2323" y="43"/>
                  <a:pt x="2240" y="129"/>
                </a:cubicBezTo>
                <a:lnTo>
                  <a:pt x="1181" y="1184"/>
                </a:lnTo>
                <a:lnTo>
                  <a:pt x="795" y="797"/>
                </a:lnTo>
                <a:cubicBezTo>
                  <a:pt x="709" y="708"/>
                  <a:pt x="595" y="663"/>
                  <a:pt x="481" y="663"/>
                </a:cubicBezTo>
                <a:cubicBezTo>
                  <a:pt x="369" y="663"/>
                  <a:pt x="258" y="706"/>
                  <a:pt x="171" y="790"/>
                </a:cubicBezTo>
                <a:cubicBezTo>
                  <a:pt x="1" y="964"/>
                  <a:pt x="4" y="1243"/>
                  <a:pt x="178" y="1414"/>
                </a:cubicBezTo>
                <a:lnTo>
                  <a:pt x="875" y="2110"/>
                </a:lnTo>
                <a:cubicBezTo>
                  <a:pt x="960" y="2194"/>
                  <a:pt x="1072" y="2235"/>
                  <a:pt x="1183" y="2235"/>
                </a:cubicBezTo>
                <a:cubicBezTo>
                  <a:pt x="1294" y="2235"/>
                  <a:pt x="1406" y="2194"/>
                  <a:pt x="1491" y="2110"/>
                </a:cubicBezTo>
                <a:lnTo>
                  <a:pt x="2853" y="745"/>
                </a:lnTo>
                <a:cubicBezTo>
                  <a:pt x="3023" y="574"/>
                  <a:pt x="3023" y="299"/>
                  <a:pt x="2853" y="129"/>
                </a:cubicBezTo>
                <a:cubicBezTo>
                  <a:pt x="2769" y="43"/>
                  <a:pt x="2658" y="1"/>
                  <a:pt x="254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0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134"/>
          <p:cNvSpPr/>
          <p:nvPr/>
        </p:nvSpPr>
        <p:spPr>
          <a:xfrm>
            <a:off x="3180600" y="-56625"/>
            <a:ext cx="27828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134"/>
          <p:cNvSpPr txBox="1">
            <a:spLocks noGrp="1"/>
          </p:cNvSpPr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spécifications techniques </a:t>
            </a:r>
            <a:endParaRPr sz="4000"/>
          </a:p>
        </p:txBody>
      </p:sp>
      <p:sp>
        <p:nvSpPr>
          <p:cNvPr id="1119" name="Google Shape;1119;p134"/>
          <p:cNvSpPr txBox="1">
            <a:spLocks noGrp="1"/>
          </p:cNvSpPr>
          <p:nvPr>
            <p:ph type="subTitle" idx="3"/>
          </p:nvPr>
        </p:nvSpPr>
        <p:spPr>
          <a:xfrm>
            <a:off x="6315342" y="274774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Maintenance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20" name="Google Shape;1120;p134"/>
          <p:cNvSpPr txBox="1">
            <a:spLocks noGrp="1"/>
          </p:cNvSpPr>
          <p:nvPr>
            <p:ph type="subTitle" idx="4"/>
          </p:nvPr>
        </p:nvSpPr>
        <p:spPr>
          <a:xfrm>
            <a:off x="6127550" y="3150300"/>
            <a:ext cx="2792700" cy="18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Le système doit être conçu pour être maintenu facilement.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1121" name="Google Shape;1121;p134"/>
          <p:cNvSpPr txBox="1">
            <a:spLocks noGrp="1"/>
          </p:cNvSpPr>
          <p:nvPr>
            <p:ph type="subTitle" idx="1"/>
          </p:nvPr>
        </p:nvSpPr>
        <p:spPr>
          <a:xfrm>
            <a:off x="945404" y="284722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Alimentation 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22" name="Google Shape;1122;p134"/>
          <p:cNvSpPr txBox="1">
            <a:spLocks noGrp="1"/>
          </p:cNvSpPr>
          <p:nvPr>
            <p:ph type="subTitle" idx="2"/>
          </p:nvPr>
        </p:nvSpPr>
        <p:spPr>
          <a:xfrm>
            <a:off x="612150" y="3219263"/>
            <a:ext cx="2377800" cy="18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12121"/>
                </a:solidFill>
              </a:rPr>
              <a:t>Le système doit être alimenté par un Raspberry Pi ou un dispositif similaire.</a:t>
            </a:r>
            <a:endParaRPr sz="1700">
              <a:solidFill>
                <a:srgbClr val="212121"/>
              </a:solidFill>
            </a:endParaRPr>
          </a:p>
        </p:txBody>
      </p:sp>
      <p:pic>
        <p:nvPicPr>
          <p:cNvPr id="1123" name="Google Shape;1123;p134"/>
          <p:cNvPicPr preferRelativeResize="0"/>
          <p:nvPr/>
        </p:nvPicPr>
        <p:blipFill rotWithShape="1">
          <a:blip r:embed="rId3">
            <a:alphaModFix/>
          </a:blip>
          <a:srcRect t="2989" b="2998"/>
          <a:stretch/>
        </p:blipFill>
        <p:spPr>
          <a:xfrm>
            <a:off x="3179975" y="1945575"/>
            <a:ext cx="2782773" cy="32486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4" name="Google Shape;1124;p134"/>
          <p:cNvCxnSpPr/>
          <p:nvPr/>
        </p:nvCxnSpPr>
        <p:spPr>
          <a:xfrm>
            <a:off x="3180325" y="5035525"/>
            <a:ext cx="279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5" name="Google Shape;1125;p134"/>
          <p:cNvSpPr/>
          <p:nvPr/>
        </p:nvSpPr>
        <p:spPr>
          <a:xfrm>
            <a:off x="2110400" y="2051500"/>
            <a:ext cx="603600" cy="6036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134"/>
          <p:cNvSpPr/>
          <p:nvPr/>
        </p:nvSpPr>
        <p:spPr>
          <a:xfrm>
            <a:off x="6430000" y="2051500"/>
            <a:ext cx="603600" cy="6036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1127" name="Google Shape;1127;p134"/>
          <p:cNvCxnSpPr/>
          <p:nvPr/>
        </p:nvCxnSpPr>
        <p:spPr>
          <a:xfrm>
            <a:off x="3185250" y="103058"/>
            <a:ext cx="2778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28" name="Google Shape;1128;p134"/>
          <p:cNvGrpSpPr/>
          <p:nvPr/>
        </p:nvGrpSpPr>
        <p:grpSpPr>
          <a:xfrm>
            <a:off x="6565294" y="2162305"/>
            <a:ext cx="384641" cy="381925"/>
            <a:chOff x="7124697" y="2723798"/>
            <a:chExt cx="479842" cy="476454"/>
          </a:xfrm>
        </p:grpSpPr>
        <p:sp>
          <p:nvSpPr>
            <p:cNvPr id="1129" name="Google Shape;1129;p134"/>
            <p:cNvSpPr/>
            <p:nvPr/>
          </p:nvSpPr>
          <p:spPr>
            <a:xfrm>
              <a:off x="7124697" y="2723798"/>
              <a:ext cx="479842" cy="476454"/>
            </a:xfrm>
            <a:custGeom>
              <a:avLst/>
              <a:gdLst/>
              <a:ahLst/>
              <a:cxnLst/>
              <a:rect l="l" t="t" r="r" b="b"/>
              <a:pathLst>
                <a:path w="22433" h="22272" extrusionOk="0">
                  <a:moveTo>
                    <a:pt x="12205" y="1341"/>
                  </a:moveTo>
                  <a:lnTo>
                    <a:pt x="10726" y="2821"/>
                  </a:lnTo>
                  <a:lnTo>
                    <a:pt x="9242" y="1341"/>
                  </a:lnTo>
                  <a:close/>
                  <a:moveTo>
                    <a:pt x="7143" y="1344"/>
                  </a:moveTo>
                  <a:lnTo>
                    <a:pt x="5659" y="2824"/>
                  </a:lnTo>
                  <a:lnTo>
                    <a:pt x="4179" y="1344"/>
                  </a:lnTo>
                  <a:close/>
                  <a:moveTo>
                    <a:pt x="15889" y="1341"/>
                  </a:moveTo>
                  <a:cubicBezTo>
                    <a:pt x="15688" y="1835"/>
                    <a:pt x="15674" y="2385"/>
                    <a:pt x="15851" y="2887"/>
                  </a:cubicBezTo>
                  <a:lnTo>
                    <a:pt x="14305" y="1341"/>
                  </a:lnTo>
                  <a:close/>
                  <a:moveTo>
                    <a:pt x="3128" y="1522"/>
                  </a:moveTo>
                  <a:lnTo>
                    <a:pt x="4608" y="3005"/>
                  </a:lnTo>
                  <a:lnTo>
                    <a:pt x="1634" y="3005"/>
                  </a:lnTo>
                  <a:lnTo>
                    <a:pt x="3128" y="1522"/>
                  </a:lnTo>
                  <a:close/>
                  <a:moveTo>
                    <a:pt x="8191" y="1525"/>
                  </a:moveTo>
                  <a:lnTo>
                    <a:pt x="9671" y="3005"/>
                  </a:lnTo>
                  <a:lnTo>
                    <a:pt x="6711" y="3005"/>
                  </a:lnTo>
                  <a:lnTo>
                    <a:pt x="8191" y="1525"/>
                  </a:lnTo>
                  <a:close/>
                  <a:moveTo>
                    <a:pt x="13254" y="1525"/>
                  </a:moveTo>
                  <a:lnTo>
                    <a:pt x="14733" y="3005"/>
                  </a:lnTo>
                  <a:lnTo>
                    <a:pt x="11774" y="3005"/>
                  </a:lnTo>
                  <a:lnTo>
                    <a:pt x="13254" y="1525"/>
                  </a:lnTo>
                  <a:close/>
                  <a:moveTo>
                    <a:pt x="17902" y="857"/>
                  </a:moveTo>
                  <a:cubicBezTo>
                    <a:pt x="18431" y="857"/>
                    <a:pt x="18908" y="1177"/>
                    <a:pt x="19110" y="1665"/>
                  </a:cubicBezTo>
                  <a:cubicBezTo>
                    <a:pt x="19312" y="2152"/>
                    <a:pt x="19201" y="2713"/>
                    <a:pt x="18828" y="3089"/>
                  </a:cubicBezTo>
                  <a:cubicBezTo>
                    <a:pt x="18577" y="3338"/>
                    <a:pt x="18243" y="3470"/>
                    <a:pt x="17903" y="3470"/>
                  </a:cubicBezTo>
                  <a:cubicBezTo>
                    <a:pt x="17735" y="3470"/>
                    <a:pt x="17566" y="3438"/>
                    <a:pt x="17404" y="3371"/>
                  </a:cubicBezTo>
                  <a:cubicBezTo>
                    <a:pt x="16917" y="3169"/>
                    <a:pt x="16596" y="2692"/>
                    <a:pt x="16596" y="2163"/>
                  </a:cubicBezTo>
                  <a:cubicBezTo>
                    <a:pt x="16596" y="1442"/>
                    <a:pt x="17181" y="857"/>
                    <a:pt x="17902" y="857"/>
                  </a:cubicBezTo>
                  <a:close/>
                  <a:moveTo>
                    <a:pt x="18734" y="4175"/>
                  </a:moveTo>
                  <a:lnTo>
                    <a:pt x="18734" y="5777"/>
                  </a:lnTo>
                  <a:lnTo>
                    <a:pt x="17171" y="4214"/>
                  </a:lnTo>
                  <a:lnTo>
                    <a:pt x="17171" y="4214"/>
                  </a:lnTo>
                  <a:cubicBezTo>
                    <a:pt x="17409" y="4298"/>
                    <a:pt x="17658" y="4341"/>
                    <a:pt x="17907" y="4341"/>
                  </a:cubicBezTo>
                  <a:cubicBezTo>
                    <a:pt x="18189" y="4341"/>
                    <a:pt x="18470" y="4286"/>
                    <a:pt x="18734" y="4175"/>
                  </a:cubicBezTo>
                  <a:close/>
                  <a:moveTo>
                    <a:pt x="17073" y="5345"/>
                  </a:moveTo>
                  <a:lnTo>
                    <a:pt x="18553" y="6825"/>
                  </a:lnTo>
                  <a:lnTo>
                    <a:pt x="17073" y="8308"/>
                  </a:lnTo>
                  <a:lnTo>
                    <a:pt x="17073" y="5345"/>
                  </a:lnTo>
                  <a:close/>
                  <a:moveTo>
                    <a:pt x="6690" y="7539"/>
                  </a:moveTo>
                  <a:lnTo>
                    <a:pt x="8974" y="9823"/>
                  </a:lnTo>
                  <a:lnTo>
                    <a:pt x="4402" y="9823"/>
                  </a:lnTo>
                  <a:lnTo>
                    <a:pt x="6690" y="7539"/>
                  </a:lnTo>
                  <a:close/>
                  <a:moveTo>
                    <a:pt x="18734" y="7880"/>
                  </a:moveTo>
                  <a:lnTo>
                    <a:pt x="18734" y="10843"/>
                  </a:lnTo>
                  <a:lnTo>
                    <a:pt x="17254" y="9360"/>
                  </a:lnTo>
                  <a:lnTo>
                    <a:pt x="18734" y="7880"/>
                  </a:lnTo>
                  <a:close/>
                  <a:moveTo>
                    <a:pt x="11896" y="10694"/>
                  </a:moveTo>
                  <a:cubicBezTo>
                    <a:pt x="12136" y="10694"/>
                    <a:pt x="12331" y="10889"/>
                    <a:pt x="12331" y="11129"/>
                  </a:cubicBezTo>
                  <a:lnTo>
                    <a:pt x="12331" y="12316"/>
                  </a:lnTo>
                  <a:lnTo>
                    <a:pt x="1014" y="12316"/>
                  </a:lnTo>
                  <a:lnTo>
                    <a:pt x="1014" y="11129"/>
                  </a:lnTo>
                  <a:cubicBezTo>
                    <a:pt x="1014" y="10889"/>
                    <a:pt x="1209" y="10694"/>
                    <a:pt x="1449" y="10694"/>
                  </a:cubicBezTo>
                  <a:close/>
                  <a:moveTo>
                    <a:pt x="17073" y="10412"/>
                  </a:moveTo>
                  <a:lnTo>
                    <a:pt x="18553" y="11891"/>
                  </a:lnTo>
                  <a:lnTo>
                    <a:pt x="17073" y="13375"/>
                  </a:lnTo>
                  <a:lnTo>
                    <a:pt x="17073" y="10412"/>
                  </a:lnTo>
                  <a:close/>
                  <a:moveTo>
                    <a:pt x="18734" y="12946"/>
                  </a:moveTo>
                  <a:lnTo>
                    <a:pt x="18734" y="15906"/>
                  </a:lnTo>
                  <a:lnTo>
                    <a:pt x="17254" y="14426"/>
                  </a:lnTo>
                  <a:lnTo>
                    <a:pt x="18734" y="12946"/>
                  </a:lnTo>
                  <a:close/>
                  <a:moveTo>
                    <a:pt x="17073" y="15474"/>
                  </a:moveTo>
                  <a:lnTo>
                    <a:pt x="18553" y="16954"/>
                  </a:lnTo>
                  <a:lnTo>
                    <a:pt x="17073" y="18438"/>
                  </a:lnTo>
                  <a:lnTo>
                    <a:pt x="17073" y="15474"/>
                  </a:lnTo>
                  <a:close/>
                  <a:moveTo>
                    <a:pt x="18734" y="18006"/>
                  </a:moveTo>
                  <a:lnTo>
                    <a:pt x="18734" y="19050"/>
                  </a:lnTo>
                  <a:lnTo>
                    <a:pt x="17690" y="19050"/>
                  </a:lnTo>
                  <a:lnTo>
                    <a:pt x="18734" y="18006"/>
                  </a:lnTo>
                  <a:close/>
                  <a:moveTo>
                    <a:pt x="12331" y="13187"/>
                  </a:moveTo>
                  <a:lnTo>
                    <a:pt x="12331" y="19921"/>
                  </a:lnTo>
                  <a:lnTo>
                    <a:pt x="1014" y="19921"/>
                  </a:lnTo>
                  <a:lnTo>
                    <a:pt x="1014" y="13187"/>
                  </a:lnTo>
                  <a:close/>
                  <a:moveTo>
                    <a:pt x="19647" y="19924"/>
                  </a:moveTo>
                  <a:cubicBezTo>
                    <a:pt x="20535" y="19924"/>
                    <a:pt x="21308" y="20537"/>
                    <a:pt x="21509" y="21404"/>
                  </a:cubicBezTo>
                  <a:lnTo>
                    <a:pt x="14298" y="21404"/>
                  </a:lnTo>
                  <a:cubicBezTo>
                    <a:pt x="14500" y="20537"/>
                    <a:pt x="15273" y="19924"/>
                    <a:pt x="16165" y="19924"/>
                  </a:cubicBezTo>
                  <a:close/>
                  <a:moveTo>
                    <a:pt x="17893" y="1"/>
                  </a:moveTo>
                  <a:cubicBezTo>
                    <a:pt x="17415" y="1"/>
                    <a:pt x="16936" y="157"/>
                    <a:pt x="16537" y="474"/>
                  </a:cubicBezTo>
                  <a:lnTo>
                    <a:pt x="3128" y="474"/>
                  </a:lnTo>
                  <a:cubicBezTo>
                    <a:pt x="3013" y="474"/>
                    <a:pt x="2901" y="519"/>
                    <a:pt x="2821" y="599"/>
                  </a:cubicBezTo>
                  <a:lnTo>
                    <a:pt x="276" y="3134"/>
                  </a:lnTo>
                  <a:cubicBezTo>
                    <a:pt x="1" y="3406"/>
                    <a:pt x="192" y="3876"/>
                    <a:pt x="582" y="3876"/>
                  </a:cubicBezTo>
                  <a:lnTo>
                    <a:pt x="6255" y="3876"/>
                  </a:lnTo>
                  <a:lnTo>
                    <a:pt x="6255" y="4823"/>
                  </a:lnTo>
                  <a:cubicBezTo>
                    <a:pt x="5273" y="5171"/>
                    <a:pt x="5074" y="6470"/>
                    <a:pt x="5903" y="7097"/>
                  </a:cubicBezTo>
                  <a:lnTo>
                    <a:pt x="3173" y="9827"/>
                  </a:lnTo>
                  <a:lnTo>
                    <a:pt x="1453" y="9827"/>
                  </a:lnTo>
                  <a:cubicBezTo>
                    <a:pt x="732" y="9827"/>
                    <a:pt x="147" y="10408"/>
                    <a:pt x="147" y="11132"/>
                  </a:cubicBezTo>
                  <a:lnTo>
                    <a:pt x="147" y="20360"/>
                  </a:lnTo>
                  <a:cubicBezTo>
                    <a:pt x="147" y="20600"/>
                    <a:pt x="342" y="20795"/>
                    <a:pt x="582" y="20795"/>
                  </a:cubicBezTo>
                  <a:lnTo>
                    <a:pt x="12770" y="20795"/>
                  </a:lnTo>
                  <a:cubicBezTo>
                    <a:pt x="13010" y="20795"/>
                    <a:pt x="13205" y="20600"/>
                    <a:pt x="13205" y="20360"/>
                  </a:cubicBezTo>
                  <a:lnTo>
                    <a:pt x="13205" y="11132"/>
                  </a:lnTo>
                  <a:cubicBezTo>
                    <a:pt x="13205" y="10408"/>
                    <a:pt x="12620" y="9827"/>
                    <a:pt x="11899" y="9827"/>
                  </a:cubicBezTo>
                  <a:lnTo>
                    <a:pt x="10207" y="9827"/>
                  </a:lnTo>
                  <a:lnTo>
                    <a:pt x="7477" y="7097"/>
                  </a:lnTo>
                  <a:cubicBezTo>
                    <a:pt x="7804" y="6849"/>
                    <a:pt x="7996" y="6463"/>
                    <a:pt x="7996" y="6056"/>
                  </a:cubicBezTo>
                  <a:cubicBezTo>
                    <a:pt x="7996" y="5812"/>
                    <a:pt x="7801" y="5620"/>
                    <a:pt x="7560" y="5620"/>
                  </a:cubicBezTo>
                  <a:cubicBezTo>
                    <a:pt x="7320" y="5620"/>
                    <a:pt x="7125" y="5812"/>
                    <a:pt x="7125" y="6056"/>
                  </a:cubicBezTo>
                  <a:cubicBezTo>
                    <a:pt x="7125" y="6317"/>
                    <a:pt x="6910" y="6491"/>
                    <a:pt x="6687" y="6491"/>
                  </a:cubicBezTo>
                  <a:cubicBezTo>
                    <a:pt x="6580" y="6491"/>
                    <a:pt x="6471" y="6451"/>
                    <a:pt x="6384" y="6362"/>
                  </a:cubicBezTo>
                  <a:cubicBezTo>
                    <a:pt x="6108" y="6087"/>
                    <a:pt x="6303" y="5620"/>
                    <a:pt x="6690" y="5620"/>
                  </a:cubicBezTo>
                  <a:cubicBezTo>
                    <a:pt x="6930" y="5620"/>
                    <a:pt x="7125" y="5425"/>
                    <a:pt x="7125" y="5185"/>
                  </a:cubicBezTo>
                  <a:lnTo>
                    <a:pt x="7125" y="3876"/>
                  </a:lnTo>
                  <a:lnTo>
                    <a:pt x="16203" y="3876"/>
                  </a:lnTo>
                  <a:lnTo>
                    <a:pt x="16203" y="19050"/>
                  </a:lnTo>
                  <a:lnTo>
                    <a:pt x="16165" y="19050"/>
                  </a:lnTo>
                  <a:cubicBezTo>
                    <a:pt x="14625" y="19054"/>
                    <a:pt x="13379" y="20300"/>
                    <a:pt x="13379" y="21836"/>
                  </a:cubicBezTo>
                  <a:cubicBezTo>
                    <a:pt x="13379" y="22076"/>
                    <a:pt x="13574" y="22271"/>
                    <a:pt x="13814" y="22271"/>
                  </a:cubicBezTo>
                  <a:lnTo>
                    <a:pt x="21997" y="22271"/>
                  </a:lnTo>
                  <a:cubicBezTo>
                    <a:pt x="22237" y="22271"/>
                    <a:pt x="22432" y="22076"/>
                    <a:pt x="22432" y="21836"/>
                  </a:cubicBezTo>
                  <a:cubicBezTo>
                    <a:pt x="22429" y="20300"/>
                    <a:pt x="21182" y="19054"/>
                    <a:pt x="19643" y="19050"/>
                  </a:cubicBezTo>
                  <a:lnTo>
                    <a:pt x="19605" y="19050"/>
                  </a:lnTo>
                  <a:lnTo>
                    <a:pt x="19605" y="3555"/>
                  </a:lnTo>
                  <a:lnTo>
                    <a:pt x="19605" y="3521"/>
                  </a:lnTo>
                  <a:cubicBezTo>
                    <a:pt x="20287" y="2654"/>
                    <a:pt x="20211" y="1411"/>
                    <a:pt x="19427" y="634"/>
                  </a:cubicBezTo>
                  <a:cubicBezTo>
                    <a:pt x="19005" y="214"/>
                    <a:pt x="18450" y="1"/>
                    <a:pt x="17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0" name="Google Shape;1130;p134"/>
            <p:cNvSpPr/>
            <p:nvPr/>
          </p:nvSpPr>
          <p:spPr>
            <a:xfrm>
              <a:off x="7176717" y="2961811"/>
              <a:ext cx="20770" cy="18740"/>
            </a:xfrm>
            <a:custGeom>
              <a:avLst/>
              <a:gdLst/>
              <a:ahLst/>
              <a:cxnLst/>
              <a:rect l="l" t="t" r="r" b="b"/>
              <a:pathLst>
                <a:path w="971" h="876" extrusionOk="0">
                  <a:moveTo>
                    <a:pt x="542" y="1"/>
                  </a:moveTo>
                  <a:cubicBezTo>
                    <a:pt x="260" y="1"/>
                    <a:pt x="1" y="285"/>
                    <a:pt x="135" y="605"/>
                  </a:cubicBezTo>
                  <a:cubicBezTo>
                    <a:pt x="211" y="791"/>
                    <a:pt x="371" y="875"/>
                    <a:pt x="531" y="875"/>
                  </a:cubicBezTo>
                  <a:cubicBezTo>
                    <a:pt x="751" y="875"/>
                    <a:pt x="971" y="715"/>
                    <a:pt x="971" y="438"/>
                  </a:cubicBezTo>
                  <a:cubicBezTo>
                    <a:pt x="971" y="323"/>
                    <a:pt x="926" y="212"/>
                    <a:pt x="846" y="132"/>
                  </a:cubicBezTo>
                  <a:cubicBezTo>
                    <a:pt x="754" y="40"/>
                    <a:pt x="646" y="1"/>
                    <a:pt x="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1" name="Google Shape;1131;p134"/>
            <p:cNvSpPr/>
            <p:nvPr/>
          </p:nvSpPr>
          <p:spPr>
            <a:xfrm>
              <a:off x="7216931" y="2961811"/>
              <a:ext cx="20706" cy="18740"/>
            </a:xfrm>
            <a:custGeom>
              <a:avLst/>
              <a:gdLst/>
              <a:ahLst/>
              <a:cxnLst/>
              <a:rect l="l" t="t" r="r" b="b"/>
              <a:pathLst>
                <a:path w="968" h="876" extrusionOk="0">
                  <a:moveTo>
                    <a:pt x="539" y="1"/>
                  </a:moveTo>
                  <a:cubicBezTo>
                    <a:pt x="258" y="1"/>
                    <a:pt x="0" y="285"/>
                    <a:pt x="132" y="605"/>
                  </a:cubicBezTo>
                  <a:cubicBezTo>
                    <a:pt x="208" y="791"/>
                    <a:pt x="368" y="875"/>
                    <a:pt x="527" y="875"/>
                  </a:cubicBezTo>
                  <a:cubicBezTo>
                    <a:pt x="748" y="875"/>
                    <a:pt x="968" y="715"/>
                    <a:pt x="968" y="438"/>
                  </a:cubicBezTo>
                  <a:cubicBezTo>
                    <a:pt x="968" y="323"/>
                    <a:pt x="922" y="212"/>
                    <a:pt x="842" y="132"/>
                  </a:cubicBezTo>
                  <a:cubicBezTo>
                    <a:pt x="751" y="40"/>
                    <a:pt x="643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2" name="Google Shape;1132;p134"/>
            <p:cNvSpPr/>
            <p:nvPr/>
          </p:nvSpPr>
          <p:spPr>
            <a:xfrm>
              <a:off x="7257058" y="2961811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1"/>
                    <a:pt x="369" y="875"/>
                    <a:pt x="529" y="875"/>
                  </a:cubicBezTo>
                  <a:cubicBezTo>
                    <a:pt x="751" y="875"/>
                    <a:pt x="972" y="715"/>
                    <a:pt x="972" y="438"/>
                  </a:cubicBezTo>
                  <a:cubicBezTo>
                    <a:pt x="969" y="323"/>
                    <a:pt x="923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3" name="Google Shape;1133;p134"/>
            <p:cNvSpPr/>
            <p:nvPr/>
          </p:nvSpPr>
          <p:spPr>
            <a:xfrm>
              <a:off x="7159413" y="3026374"/>
              <a:ext cx="216018" cy="70788"/>
            </a:xfrm>
            <a:custGeom>
              <a:avLst/>
              <a:gdLst/>
              <a:ahLst/>
              <a:cxnLst/>
              <a:rect l="l" t="t" r="r" b="b"/>
              <a:pathLst>
                <a:path w="10099" h="3309" extrusionOk="0">
                  <a:moveTo>
                    <a:pt x="9228" y="871"/>
                  </a:moveTo>
                  <a:lnTo>
                    <a:pt x="9228" y="2438"/>
                  </a:lnTo>
                  <a:lnTo>
                    <a:pt x="871" y="2438"/>
                  </a:lnTo>
                  <a:lnTo>
                    <a:pt x="871" y="871"/>
                  </a:lnTo>
                  <a:close/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2873"/>
                  </a:lnTo>
                  <a:cubicBezTo>
                    <a:pt x="1" y="3113"/>
                    <a:pt x="196" y="3308"/>
                    <a:pt x="436" y="3308"/>
                  </a:cubicBezTo>
                  <a:lnTo>
                    <a:pt x="9663" y="3308"/>
                  </a:lnTo>
                  <a:cubicBezTo>
                    <a:pt x="9903" y="3308"/>
                    <a:pt x="10098" y="3113"/>
                    <a:pt x="10098" y="2873"/>
                  </a:cubicBezTo>
                  <a:lnTo>
                    <a:pt x="10098" y="436"/>
                  </a:lnTo>
                  <a:cubicBezTo>
                    <a:pt x="10098" y="195"/>
                    <a:pt x="9903" y="0"/>
                    <a:pt x="9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4" name="Google Shape;1134;p134"/>
            <p:cNvSpPr/>
            <p:nvPr/>
          </p:nvSpPr>
          <p:spPr>
            <a:xfrm>
              <a:off x="7268694" y="3115944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2" y="0"/>
                  </a:moveTo>
                  <a:cubicBezTo>
                    <a:pt x="261" y="0"/>
                    <a:pt x="1" y="285"/>
                    <a:pt x="136" y="605"/>
                  </a:cubicBezTo>
                  <a:cubicBezTo>
                    <a:pt x="212" y="789"/>
                    <a:pt x="372" y="873"/>
                    <a:pt x="531" y="873"/>
                  </a:cubicBezTo>
                  <a:cubicBezTo>
                    <a:pt x="752" y="873"/>
                    <a:pt x="971" y="714"/>
                    <a:pt x="971" y="437"/>
                  </a:cubicBezTo>
                  <a:cubicBezTo>
                    <a:pt x="971" y="322"/>
                    <a:pt x="926" y="211"/>
                    <a:pt x="846" y="131"/>
                  </a:cubicBezTo>
                  <a:cubicBezTo>
                    <a:pt x="754" y="39"/>
                    <a:pt x="647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5" name="Google Shape;1135;p134"/>
            <p:cNvSpPr/>
            <p:nvPr/>
          </p:nvSpPr>
          <p:spPr>
            <a:xfrm>
              <a:off x="7159413" y="3115987"/>
              <a:ext cx="94694" cy="18633"/>
            </a:xfrm>
            <a:custGeom>
              <a:avLst/>
              <a:gdLst/>
              <a:ahLst/>
              <a:cxnLst/>
              <a:rect l="l" t="t" r="r" b="b"/>
              <a:pathLst>
                <a:path w="4427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991" y="871"/>
                  </a:lnTo>
                  <a:cubicBezTo>
                    <a:pt x="4231" y="871"/>
                    <a:pt x="4426" y="676"/>
                    <a:pt x="4426" y="435"/>
                  </a:cubicBezTo>
                  <a:cubicBezTo>
                    <a:pt x="4426" y="195"/>
                    <a:pt x="4231" y="0"/>
                    <a:pt x="3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6" name="Google Shape;1136;p134"/>
            <p:cNvSpPr/>
            <p:nvPr/>
          </p:nvSpPr>
          <p:spPr>
            <a:xfrm>
              <a:off x="7316202" y="3115987"/>
              <a:ext cx="59229" cy="18633"/>
            </a:xfrm>
            <a:custGeom>
              <a:avLst/>
              <a:gdLst/>
              <a:ahLst/>
              <a:cxnLst/>
              <a:rect l="l" t="t" r="r" b="b"/>
              <a:pathLst>
                <a:path w="2769" h="871" extrusionOk="0">
                  <a:moveTo>
                    <a:pt x="436" y="0"/>
                  </a:moveTo>
                  <a:cubicBezTo>
                    <a:pt x="192" y="0"/>
                    <a:pt x="0" y="195"/>
                    <a:pt x="0" y="435"/>
                  </a:cubicBezTo>
                  <a:cubicBezTo>
                    <a:pt x="0" y="676"/>
                    <a:pt x="192" y="871"/>
                    <a:pt x="436" y="871"/>
                  </a:cubicBezTo>
                  <a:lnTo>
                    <a:pt x="2333" y="871"/>
                  </a:lnTo>
                  <a:cubicBezTo>
                    <a:pt x="2573" y="871"/>
                    <a:pt x="2768" y="676"/>
                    <a:pt x="2768" y="435"/>
                  </a:cubicBezTo>
                  <a:cubicBezTo>
                    <a:pt x="2768" y="195"/>
                    <a:pt x="2573" y="0"/>
                    <a:pt x="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7" name="Google Shape;1137;p134"/>
            <p:cNvSpPr/>
            <p:nvPr/>
          </p:nvSpPr>
          <p:spPr>
            <a:xfrm>
              <a:off x="7498295" y="2760743"/>
              <a:ext cx="19016" cy="18633"/>
            </a:xfrm>
            <a:custGeom>
              <a:avLst/>
              <a:gdLst/>
              <a:ahLst/>
              <a:cxnLst/>
              <a:rect l="l" t="t" r="r" b="b"/>
              <a:pathLst>
                <a:path w="889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453" y="871"/>
                  </a:lnTo>
                  <a:cubicBezTo>
                    <a:pt x="694" y="871"/>
                    <a:pt x="889" y="676"/>
                    <a:pt x="889" y="436"/>
                  </a:cubicBezTo>
                  <a:cubicBezTo>
                    <a:pt x="889" y="195"/>
                    <a:pt x="694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8" name="Google Shape;1138;p134"/>
            <p:cNvSpPr/>
            <p:nvPr/>
          </p:nvSpPr>
          <p:spPr>
            <a:xfrm>
              <a:off x="7434018" y="2865908"/>
              <a:ext cx="18652" cy="105358"/>
            </a:xfrm>
            <a:custGeom>
              <a:avLst/>
              <a:gdLst/>
              <a:ahLst/>
              <a:cxnLst/>
              <a:rect l="l" t="t" r="r" b="b"/>
              <a:pathLst>
                <a:path w="872" h="4925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lnTo>
                    <a:pt x="1" y="4493"/>
                  </a:lnTo>
                  <a:cubicBezTo>
                    <a:pt x="1" y="4733"/>
                    <a:pt x="196" y="4925"/>
                    <a:pt x="436" y="4925"/>
                  </a:cubicBezTo>
                  <a:cubicBezTo>
                    <a:pt x="676" y="4925"/>
                    <a:pt x="871" y="4733"/>
                    <a:pt x="871" y="4493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39" name="Google Shape;1139;p134"/>
            <p:cNvSpPr/>
            <p:nvPr/>
          </p:nvSpPr>
          <p:spPr>
            <a:xfrm>
              <a:off x="7431879" y="2822075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39" y="0"/>
                  </a:moveTo>
                  <a:cubicBezTo>
                    <a:pt x="259" y="0"/>
                    <a:pt x="0" y="285"/>
                    <a:pt x="132" y="605"/>
                  </a:cubicBezTo>
                  <a:cubicBezTo>
                    <a:pt x="210" y="791"/>
                    <a:pt x="371" y="875"/>
                    <a:pt x="531" y="875"/>
                  </a:cubicBezTo>
                  <a:cubicBezTo>
                    <a:pt x="752" y="875"/>
                    <a:pt x="971" y="716"/>
                    <a:pt x="971" y="441"/>
                  </a:cubicBezTo>
                  <a:cubicBezTo>
                    <a:pt x="971" y="323"/>
                    <a:pt x="926" y="215"/>
                    <a:pt x="843" y="131"/>
                  </a:cubicBezTo>
                  <a:cubicBezTo>
                    <a:pt x="751" y="40"/>
                    <a:pt x="644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pic>
        <p:nvPicPr>
          <p:cNvPr id="1140" name="Google Shape;1140;p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1" name="Google Shape;1141;p134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 12 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142" name="Google Shape;1142;p134"/>
          <p:cNvGrpSpPr/>
          <p:nvPr/>
        </p:nvGrpSpPr>
        <p:grpSpPr>
          <a:xfrm>
            <a:off x="2261306" y="2178998"/>
            <a:ext cx="301784" cy="348607"/>
            <a:chOff x="1331406" y="1513361"/>
            <a:chExt cx="301784" cy="348607"/>
          </a:xfrm>
        </p:grpSpPr>
        <p:sp>
          <p:nvSpPr>
            <p:cNvPr id="1143" name="Google Shape;1143;p134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34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34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34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7" name="Google Shape;1147;p134"/>
          <p:cNvSpPr txBox="1">
            <a:spLocks noGrp="1"/>
          </p:cNvSpPr>
          <p:nvPr>
            <p:ph type="subTitle" idx="1"/>
          </p:nvPr>
        </p:nvSpPr>
        <p:spPr>
          <a:xfrm>
            <a:off x="6198429" y="278222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Entretien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48" name="Google Shape;1148;p134"/>
          <p:cNvSpPr txBox="1">
            <a:spLocks noGrp="1"/>
          </p:cNvSpPr>
          <p:nvPr>
            <p:ph type="subTitle" idx="2"/>
          </p:nvPr>
        </p:nvSpPr>
        <p:spPr>
          <a:xfrm>
            <a:off x="6198425" y="3219263"/>
            <a:ext cx="2377800" cy="18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Actes de petites maintenance sur abris bus et poteaux d'arrêt </a:t>
            </a:r>
            <a:endParaRPr sz="17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3" name="Google Shape;1153;p135"/>
          <p:cNvPicPr preferRelativeResize="0"/>
          <p:nvPr/>
        </p:nvPicPr>
        <p:blipFill rotWithShape="1">
          <a:blip r:embed="rId3">
            <a:alphaModFix/>
          </a:blip>
          <a:srcRect l="4300" t="9137" r="-4299" b="9129"/>
          <a:stretch/>
        </p:blipFill>
        <p:spPr>
          <a:xfrm>
            <a:off x="124900" y="106200"/>
            <a:ext cx="8894200" cy="4830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4" name="Google Shape;1154;p135"/>
          <p:cNvCxnSpPr/>
          <p:nvPr/>
        </p:nvCxnSpPr>
        <p:spPr>
          <a:xfrm rot="10800000">
            <a:off x="1885413" y="106200"/>
            <a:ext cx="516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55" name="Google Shape;1155;p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6" name="Google Shape;1156;p135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 13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157" name="Google Shape;1157;p135"/>
          <p:cNvSpPr txBox="1">
            <a:spLocks noGrp="1"/>
          </p:cNvSpPr>
          <p:nvPr>
            <p:ph type="body" idx="1"/>
          </p:nvPr>
        </p:nvSpPr>
        <p:spPr>
          <a:xfrm>
            <a:off x="5319025" y="106200"/>
            <a:ext cx="3748200" cy="733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</a:rPr>
              <a:t>Schéma Technique</a:t>
            </a:r>
            <a:endParaRPr sz="31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36"/>
          <p:cNvSpPr txBox="1">
            <a:spLocks noGrp="1"/>
          </p:cNvSpPr>
          <p:nvPr>
            <p:ph type="title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</a:t>
            </a:r>
            <a:r>
              <a:rPr lang="en"/>
              <a:t>3</a:t>
            </a:r>
            <a:endParaRPr b="1"/>
          </a:p>
        </p:txBody>
      </p:sp>
      <p:sp>
        <p:nvSpPr>
          <p:cNvPr id="1163" name="Google Shape;1163;p136"/>
          <p:cNvSpPr txBox="1">
            <a:spLocks noGrp="1"/>
          </p:cNvSpPr>
          <p:nvPr>
            <p:ph type="title" idx="2"/>
          </p:nvPr>
        </p:nvSpPr>
        <p:spPr>
          <a:xfrm>
            <a:off x="4454300" y="2145475"/>
            <a:ext cx="4617900" cy="19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/>
              <a:t>Arguments de vente</a:t>
            </a:r>
            <a:endParaRPr sz="7100"/>
          </a:p>
        </p:txBody>
      </p:sp>
      <p:cxnSp>
        <p:nvCxnSpPr>
          <p:cNvPr id="1164" name="Google Shape;1164;p136"/>
          <p:cNvCxnSpPr/>
          <p:nvPr/>
        </p:nvCxnSpPr>
        <p:spPr>
          <a:xfrm>
            <a:off x="9045275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65" name="Google Shape;1165;p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7400" y="4679950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136"/>
          <p:cNvSpPr txBox="1"/>
          <p:nvPr/>
        </p:nvSpPr>
        <p:spPr>
          <a:xfrm>
            <a:off x="8576675" y="4679900"/>
            <a:ext cx="4686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14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1" name="Google Shape;1171;p137"/>
          <p:cNvPicPr preferRelativeResize="0"/>
          <p:nvPr/>
        </p:nvPicPr>
        <p:blipFill rotWithShape="1">
          <a:blip r:embed="rId3">
            <a:alphaModFix/>
          </a:blip>
          <a:srcRect l="12502" r="12495"/>
          <a:stretch/>
        </p:blipFill>
        <p:spPr>
          <a:xfrm>
            <a:off x="4116250" y="-44725"/>
            <a:ext cx="5169531" cy="5169519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72" name="Google Shape;1172;p137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73" name="Google Shape;1173;p137"/>
          <p:cNvSpPr txBox="1">
            <a:spLocks noGrp="1"/>
          </p:cNvSpPr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TEMPS</a:t>
            </a:r>
            <a:endParaRPr/>
          </a:p>
        </p:txBody>
      </p:sp>
      <p:sp>
        <p:nvSpPr>
          <p:cNvPr id="1174" name="Google Shape;1174;p137"/>
          <p:cNvSpPr txBox="1">
            <a:spLocks noGrp="1"/>
          </p:cNvSpPr>
          <p:nvPr>
            <p:ph type="subTitle" idx="2"/>
          </p:nvPr>
        </p:nvSpPr>
        <p:spPr>
          <a:xfrm>
            <a:off x="1617025" y="958600"/>
            <a:ext cx="19359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Une estimation concrète du temps d’attente.</a:t>
            </a:r>
            <a:endParaRPr sz="1600"/>
          </a:p>
        </p:txBody>
      </p:sp>
      <p:sp>
        <p:nvSpPr>
          <p:cNvPr id="1175" name="Google Shape;1175;p137"/>
          <p:cNvSpPr txBox="1">
            <a:spLocks noGrp="1"/>
          </p:cNvSpPr>
          <p:nvPr>
            <p:ph type="subTitle" idx="3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PLANIFICATION</a:t>
            </a:r>
            <a:endParaRPr/>
          </a:p>
        </p:txBody>
      </p:sp>
      <p:sp>
        <p:nvSpPr>
          <p:cNvPr id="1176" name="Google Shape;1176;p137"/>
          <p:cNvSpPr txBox="1">
            <a:spLocks noGrp="1"/>
          </p:cNvSpPr>
          <p:nvPr>
            <p:ph type="subTitle" idx="4"/>
          </p:nvPr>
        </p:nvSpPr>
        <p:spPr>
          <a:xfrm>
            <a:off x="1617025" y="3655227"/>
            <a:ext cx="1649400" cy="11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Planification des trajets simplifiés et  </a:t>
            </a:r>
            <a:r>
              <a:rPr lang="en" sz="1500">
                <a:latin typeface="Overpass"/>
                <a:ea typeface="Overpass"/>
                <a:cs typeface="Overpass"/>
                <a:sym typeface="Overpass"/>
              </a:rPr>
              <a:t>efficaces.</a:t>
            </a:r>
            <a:endParaRPr sz="1500"/>
          </a:p>
        </p:txBody>
      </p:sp>
      <p:sp>
        <p:nvSpPr>
          <p:cNvPr id="1177" name="Google Shape;1177;p137"/>
          <p:cNvSpPr txBox="1">
            <a:spLocks noGrp="1"/>
          </p:cNvSpPr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UTILISATEURS</a:t>
            </a:r>
            <a:endParaRPr/>
          </a:p>
        </p:txBody>
      </p:sp>
      <p:sp>
        <p:nvSpPr>
          <p:cNvPr id="1178" name="Google Shape;1178;p137"/>
          <p:cNvSpPr txBox="1">
            <a:spLocks noGrp="1"/>
          </p:cNvSpPr>
          <p:nvPr>
            <p:ph type="subTitle" idx="6"/>
          </p:nvPr>
        </p:nvSpPr>
        <p:spPr>
          <a:xfrm>
            <a:off x="1617025" y="2310750"/>
            <a:ext cx="1935900" cy="8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Facilité d'accès aux informations du réseau TCL.</a:t>
            </a:r>
            <a:endParaRPr sz="1600"/>
          </a:p>
        </p:txBody>
      </p:sp>
      <p:sp>
        <p:nvSpPr>
          <p:cNvPr id="1179" name="Google Shape;1179;p137"/>
          <p:cNvSpPr txBox="1">
            <a:spLocks noGrp="1"/>
          </p:cNvSpPr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GAIN DE TEMPS</a:t>
            </a:r>
            <a:endParaRPr/>
          </a:p>
        </p:txBody>
      </p:sp>
      <p:cxnSp>
        <p:nvCxnSpPr>
          <p:cNvPr id="1180" name="Google Shape;1180;p137"/>
          <p:cNvCxnSpPr/>
          <p:nvPr/>
        </p:nvCxnSpPr>
        <p:spPr>
          <a:xfrm>
            <a:off x="4116250" y="1079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1" name="Google Shape;1181;p137"/>
          <p:cNvCxnSpPr/>
          <p:nvPr/>
        </p:nvCxnSpPr>
        <p:spPr>
          <a:xfrm>
            <a:off x="9040376" y="112875"/>
            <a:ext cx="0" cy="35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2" name="Google Shape;1182;p137"/>
          <p:cNvCxnSpPr/>
          <p:nvPr/>
        </p:nvCxnSpPr>
        <p:spPr>
          <a:xfrm>
            <a:off x="4116250" y="50355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3" name="Google Shape;1183;p137"/>
          <p:cNvCxnSpPr/>
          <p:nvPr/>
        </p:nvCxnSpPr>
        <p:spPr>
          <a:xfrm>
            <a:off x="9045284" y="3700575"/>
            <a:ext cx="0" cy="133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4" name="Google Shape;1184;p137"/>
          <p:cNvSpPr/>
          <p:nvPr/>
        </p:nvSpPr>
        <p:spPr>
          <a:xfrm>
            <a:off x="917800" y="731275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" name="Google Shape;1185;p137"/>
          <p:cNvSpPr/>
          <p:nvPr/>
        </p:nvSpPr>
        <p:spPr>
          <a:xfrm>
            <a:off x="917800" y="2047275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137"/>
          <p:cNvSpPr/>
          <p:nvPr/>
        </p:nvSpPr>
        <p:spPr>
          <a:xfrm>
            <a:off x="917800" y="3393100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7" name="Google Shape;1187;p137"/>
          <p:cNvGrpSpPr/>
          <p:nvPr/>
        </p:nvGrpSpPr>
        <p:grpSpPr>
          <a:xfrm>
            <a:off x="1008948" y="3492070"/>
            <a:ext cx="345504" cy="343853"/>
            <a:chOff x="959324" y="3455475"/>
            <a:chExt cx="353710" cy="352019"/>
          </a:xfrm>
        </p:grpSpPr>
        <p:sp>
          <p:nvSpPr>
            <p:cNvPr id="1188" name="Google Shape;1188;p137"/>
            <p:cNvSpPr/>
            <p:nvPr/>
          </p:nvSpPr>
          <p:spPr>
            <a:xfrm>
              <a:off x="1029082" y="3497800"/>
              <a:ext cx="215083" cy="309678"/>
            </a:xfrm>
            <a:custGeom>
              <a:avLst/>
              <a:gdLst/>
              <a:ahLst/>
              <a:cxnLst/>
              <a:rect l="l" t="t" r="r" b="b"/>
              <a:pathLst>
                <a:path w="13615" h="19603" extrusionOk="0">
                  <a:moveTo>
                    <a:pt x="9416" y="14453"/>
                  </a:moveTo>
                  <a:lnTo>
                    <a:pt x="9416" y="16410"/>
                  </a:lnTo>
                  <a:cubicBezTo>
                    <a:pt x="9416" y="16657"/>
                    <a:pt x="9214" y="16859"/>
                    <a:pt x="8963" y="16862"/>
                  </a:cubicBezTo>
                  <a:lnTo>
                    <a:pt x="4642" y="16862"/>
                  </a:lnTo>
                  <a:cubicBezTo>
                    <a:pt x="4391" y="16859"/>
                    <a:pt x="4189" y="16657"/>
                    <a:pt x="4189" y="16410"/>
                  </a:cubicBezTo>
                  <a:lnTo>
                    <a:pt x="4189" y="14453"/>
                  </a:lnTo>
                  <a:close/>
                  <a:moveTo>
                    <a:pt x="8012" y="17733"/>
                  </a:moveTo>
                  <a:lnTo>
                    <a:pt x="8012" y="17952"/>
                  </a:lnTo>
                  <a:cubicBezTo>
                    <a:pt x="8012" y="18384"/>
                    <a:pt x="7661" y="18736"/>
                    <a:pt x="7229" y="18736"/>
                  </a:cubicBezTo>
                  <a:lnTo>
                    <a:pt x="6386" y="18736"/>
                  </a:lnTo>
                  <a:cubicBezTo>
                    <a:pt x="5954" y="18736"/>
                    <a:pt x="5603" y="18384"/>
                    <a:pt x="5603" y="17952"/>
                  </a:cubicBezTo>
                  <a:lnTo>
                    <a:pt x="5603" y="17733"/>
                  </a:lnTo>
                  <a:close/>
                  <a:moveTo>
                    <a:pt x="8837" y="0"/>
                  </a:moveTo>
                  <a:cubicBezTo>
                    <a:pt x="8654" y="0"/>
                    <a:pt x="8484" y="115"/>
                    <a:pt x="8423" y="298"/>
                  </a:cubicBezTo>
                  <a:cubicBezTo>
                    <a:pt x="8347" y="525"/>
                    <a:pt x="8468" y="772"/>
                    <a:pt x="8698" y="852"/>
                  </a:cubicBezTo>
                  <a:cubicBezTo>
                    <a:pt x="11118" y="1667"/>
                    <a:pt x="12744" y="3941"/>
                    <a:pt x="12737" y="6496"/>
                  </a:cubicBezTo>
                  <a:cubicBezTo>
                    <a:pt x="12737" y="8168"/>
                    <a:pt x="12020" y="9794"/>
                    <a:pt x="10767" y="10953"/>
                  </a:cubicBezTo>
                  <a:cubicBezTo>
                    <a:pt x="10025" y="11643"/>
                    <a:pt x="9558" y="12576"/>
                    <a:pt x="9447" y="13582"/>
                  </a:cubicBezTo>
                  <a:lnTo>
                    <a:pt x="4172" y="13582"/>
                  </a:lnTo>
                  <a:cubicBezTo>
                    <a:pt x="4071" y="12576"/>
                    <a:pt x="3604" y="11639"/>
                    <a:pt x="2855" y="10953"/>
                  </a:cubicBezTo>
                  <a:cubicBezTo>
                    <a:pt x="1595" y="9797"/>
                    <a:pt x="871" y="8171"/>
                    <a:pt x="871" y="6496"/>
                  </a:cubicBezTo>
                  <a:cubicBezTo>
                    <a:pt x="860" y="4052"/>
                    <a:pt x="2351" y="1851"/>
                    <a:pt x="4624" y="956"/>
                  </a:cubicBezTo>
                  <a:cubicBezTo>
                    <a:pt x="4847" y="869"/>
                    <a:pt x="4959" y="615"/>
                    <a:pt x="4868" y="392"/>
                  </a:cubicBezTo>
                  <a:cubicBezTo>
                    <a:pt x="4802" y="222"/>
                    <a:pt x="4638" y="117"/>
                    <a:pt x="4465" y="117"/>
                  </a:cubicBezTo>
                  <a:cubicBezTo>
                    <a:pt x="4411" y="117"/>
                    <a:pt x="4357" y="127"/>
                    <a:pt x="4304" y="149"/>
                  </a:cubicBezTo>
                  <a:cubicBezTo>
                    <a:pt x="1703" y="1183"/>
                    <a:pt x="0" y="3697"/>
                    <a:pt x="0" y="6496"/>
                  </a:cubicBezTo>
                  <a:cubicBezTo>
                    <a:pt x="0" y="8415"/>
                    <a:pt x="829" y="10274"/>
                    <a:pt x="2267" y="11594"/>
                  </a:cubicBezTo>
                  <a:cubicBezTo>
                    <a:pt x="2946" y="12214"/>
                    <a:pt x="3325" y="13095"/>
                    <a:pt x="3319" y="14014"/>
                  </a:cubicBezTo>
                  <a:lnTo>
                    <a:pt x="3319" y="16406"/>
                  </a:lnTo>
                  <a:cubicBezTo>
                    <a:pt x="3319" y="17137"/>
                    <a:pt x="3910" y="17729"/>
                    <a:pt x="4642" y="17729"/>
                  </a:cubicBezTo>
                  <a:lnTo>
                    <a:pt x="4732" y="17729"/>
                  </a:lnTo>
                  <a:lnTo>
                    <a:pt x="4732" y="17949"/>
                  </a:lnTo>
                  <a:cubicBezTo>
                    <a:pt x="4732" y="18861"/>
                    <a:pt x="5474" y="19603"/>
                    <a:pt x="6386" y="19603"/>
                  </a:cubicBezTo>
                  <a:lnTo>
                    <a:pt x="7229" y="19603"/>
                  </a:lnTo>
                  <a:cubicBezTo>
                    <a:pt x="8141" y="19603"/>
                    <a:pt x="8883" y="18861"/>
                    <a:pt x="8883" y="17949"/>
                  </a:cubicBezTo>
                  <a:lnTo>
                    <a:pt x="8883" y="17729"/>
                  </a:lnTo>
                  <a:lnTo>
                    <a:pt x="8963" y="17729"/>
                  </a:lnTo>
                  <a:cubicBezTo>
                    <a:pt x="9694" y="17729"/>
                    <a:pt x="10286" y="17137"/>
                    <a:pt x="10286" y="16406"/>
                  </a:cubicBezTo>
                  <a:lnTo>
                    <a:pt x="10286" y="14105"/>
                  </a:lnTo>
                  <a:cubicBezTo>
                    <a:pt x="10293" y="14077"/>
                    <a:pt x="10297" y="14045"/>
                    <a:pt x="10297" y="14018"/>
                  </a:cubicBezTo>
                  <a:cubicBezTo>
                    <a:pt x="10300" y="13095"/>
                    <a:pt x="10683" y="12217"/>
                    <a:pt x="11359" y="11591"/>
                  </a:cubicBezTo>
                  <a:cubicBezTo>
                    <a:pt x="12790" y="10267"/>
                    <a:pt x="13611" y="8408"/>
                    <a:pt x="13611" y="6493"/>
                  </a:cubicBezTo>
                  <a:cubicBezTo>
                    <a:pt x="13615" y="3565"/>
                    <a:pt x="11749" y="960"/>
                    <a:pt x="8977" y="23"/>
                  </a:cubicBezTo>
                  <a:cubicBezTo>
                    <a:pt x="8930" y="8"/>
                    <a:pt x="8883" y="0"/>
                    <a:pt x="8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37"/>
            <p:cNvSpPr/>
            <p:nvPr/>
          </p:nvSpPr>
          <p:spPr>
            <a:xfrm>
              <a:off x="1129676" y="3492602"/>
              <a:ext cx="14439" cy="13775"/>
            </a:xfrm>
            <a:custGeom>
              <a:avLst/>
              <a:gdLst/>
              <a:ahLst/>
              <a:cxnLst/>
              <a:rect l="l" t="t" r="r" b="b"/>
              <a:pathLst>
                <a:path w="914" h="872" extrusionOk="0">
                  <a:moveTo>
                    <a:pt x="436" y="1"/>
                  </a:moveTo>
                  <a:cubicBezTo>
                    <a:pt x="196" y="1"/>
                    <a:pt x="1" y="192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474" y="871"/>
                  </a:lnTo>
                  <a:cubicBezTo>
                    <a:pt x="715" y="871"/>
                    <a:pt x="913" y="676"/>
                    <a:pt x="913" y="436"/>
                  </a:cubicBezTo>
                  <a:cubicBezTo>
                    <a:pt x="913" y="196"/>
                    <a:pt x="718" y="1"/>
                    <a:pt x="4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37"/>
            <p:cNvSpPr/>
            <p:nvPr/>
          </p:nvSpPr>
          <p:spPr>
            <a:xfrm>
              <a:off x="1129786" y="3455475"/>
              <a:ext cx="13775" cy="25213"/>
            </a:xfrm>
            <a:custGeom>
              <a:avLst/>
              <a:gdLst/>
              <a:ahLst/>
              <a:cxnLst/>
              <a:rect l="l" t="t" r="r" b="b"/>
              <a:pathLst>
                <a:path w="872" h="1596" extrusionOk="0">
                  <a:moveTo>
                    <a:pt x="436" y="0"/>
                  </a:moveTo>
                  <a:cubicBezTo>
                    <a:pt x="196" y="0"/>
                    <a:pt x="1" y="192"/>
                    <a:pt x="1" y="435"/>
                  </a:cubicBezTo>
                  <a:lnTo>
                    <a:pt x="1" y="1160"/>
                  </a:lnTo>
                  <a:cubicBezTo>
                    <a:pt x="1" y="1400"/>
                    <a:pt x="196" y="1595"/>
                    <a:pt x="436" y="1595"/>
                  </a:cubicBezTo>
                  <a:cubicBezTo>
                    <a:pt x="676" y="1595"/>
                    <a:pt x="871" y="1400"/>
                    <a:pt x="871" y="1160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37"/>
            <p:cNvSpPr/>
            <p:nvPr/>
          </p:nvSpPr>
          <p:spPr>
            <a:xfrm>
              <a:off x="1061797" y="3472143"/>
              <a:ext cx="25655" cy="24249"/>
            </a:xfrm>
            <a:custGeom>
              <a:avLst/>
              <a:gdLst/>
              <a:ahLst/>
              <a:cxnLst/>
              <a:rect l="l" t="t" r="r" b="b"/>
              <a:pathLst>
                <a:path w="1624" h="1535" extrusionOk="0">
                  <a:moveTo>
                    <a:pt x="481" y="0"/>
                  </a:moveTo>
                  <a:cubicBezTo>
                    <a:pt x="370" y="0"/>
                    <a:pt x="258" y="43"/>
                    <a:pt x="172" y="129"/>
                  </a:cubicBezTo>
                  <a:cubicBezTo>
                    <a:pt x="1" y="300"/>
                    <a:pt x="1" y="578"/>
                    <a:pt x="179" y="749"/>
                  </a:cubicBezTo>
                  <a:lnTo>
                    <a:pt x="830" y="1404"/>
                  </a:lnTo>
                  <a:cubicBezTo>
                    <a:pt x="915" y="1491"/>
                    <a:pt x="1028" y="1535"/>
                    <a:pt x="1142" y="1535"/>
                  </a:cubicBezTo>
                  <a:cubicBezTo>
                    <a:pt x="1254" y="1535"/>
                    <a:pt x="1366" y="1492"/>
                    <a:pt x="1453" y="1407"/>
                  </a:cubicBezTo>
                  <a:cubicBezTo>
                    <a:pt x="1624" y="1233"/>
                    <a:pt x="1620" y="954"/>
                    <a:pt x="1446" y="787"/>
                  </a:cubicBezTo>
                  <a:lnTo>
                    <a:pt x="1443" y="784"/>
                  </a:lnTo>
                  <a:lnTo>
                    <a:pt x="795" y="133"/>
                  </a:lnTo>
                  <a:cubicBezTo>
                    <a:pt x="709" y="45"/>
                    <a:pt x="595" y="0"/>
                    <a:pt x="4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37"/>
            <p:cNvSpPr/>
            <p:nvPr/>
          </p:nvSpPr>
          <p:spPr>
            <a:xfrm>
              <a:off x="1187050" y="3470342"/>
              <a:ext cx="26303" cy="24960"/>
            </a:xfrm>
            <a:custGeom>
              <a:avLst/>
              <a:gdLst/>
              <a:ahLst/>
              <a:cxnLst/>
              <a:rect l="l" t="t" r="r" b="b"/>
              <a:pathLst>
                <a:path w="1665" h="1580" extrusionOk="0">
                  <a:moveTo>
                    <a:pt x="1186" y="0"/>
                  </a:moveTo>
                  <a:cubicBezTo>
                    <a:pt x="1075" y="0"/>
                    <a:pt x="963" y="43"/>
                    <a:pt x="878" y="128"/>
                  </a:cubicBezTo>
                  <a:lnTo>
                    <a:pt x="171" y="835"/>
                  </a:lnTo>
                  <a:cubicBezTo>
                    <a:pt x="1" y="1006"/>
                    <a:pt x="1" y="1281"/>
                    <a:pt x="171" y="1451"/>
                  </a:cubicBezTo>
                  <a:cubicBezTo>
                    <a:pt x="255" y="1537"/>
                    <a:pt x="366" y="1579"/>
                    <a:pt x="478" y="1579"/>
                  </a:cubicBezTo>
                  <a:cubicBezTo>
                    <a:pt x="590" y="1579"/>
                    <a:pt x="702" y="1537"/>
                    <a:pt x="788" y="1451"/>
                  </a:cubicBezTo>
                  <a:lnTo>
                    <a:pt x="1494" y="745"/>
                  </a:lnTo>
                  <a:cubicBezTo>
                    <a:pt x="1665" y="574"/>
                    <a:pt x="1665" y="295"/>
                    <a:pt x="1494" y="128"/>
                  </a:cubicBezTo>
                  <a:cubicBezTo>
                    <a:pt x="1409" y="43"/>
                    <a:pt x="1298" y="0"/>
                    <a:pt x="1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37"/>
            <p:cNvSpPr/>
            <p:nvPr/>
          </p:nvSpPr>
          <p:spPr>
            <a:xfrm>
              <a:off x="1098714" y="3568246"/>
              <a:ext cx="73016" cy="70236"/>
            </a:xfrm>
            <a:custGeom>
              <a:avLst/>
              <a:gdLst/>
              <a:ahLst/>
              <a:cxnLst/>
              <a:rect l="l" t="t" r="r" b="b"/>
              <a:pathLst>
                <a:path w="4622" h="4446" extrusionOk="0">
                  <a:moveTo>
                    <a:pt x="2397" y="872"/>
                  </a:moveTo>
                  <a:cubicBezTo>
                    <a:pt x="2572" y="872"/>
                    <a:pt x="2748" y="906"/>
                    <a:pt x="2915" y="975"/>
                  </a:cubicBezTo>
                  <a:cubicBezTo>
                    <a:pt x="3420" y="1184"/>
                    <a:pt x="3751" y="1675"/>
                    <a:pt x="3751" y="2225"/>
                  </a:cubicBezTo>
                  <a:cubicBezTo>
                    <a:pt x="3747" y="2971"/>
                    <a:pt x="3145" y="3576"/>
                    <a:pt x="2396" y="3576"/>
                  </a:cubicBezTo>
                  <a:cubicBezTo>
                    <a:pt x="1849" y="3576"/>
                    <a:pt x="1358" y="3246"/>
                    <a:pt x="1149" y="2741"/>
                  </a:cubicBezTo>
                  <a:cubicBezTo>
                    <a:pt x="941" y="2236"/>
                    <a:pt x="1055" y="1654"/>
                    <a:pt x="1442" y="1268"/>
                  </a:cubicBezTo>
                  <a:cubicBezTo>
                    <a:pt x="1700" y="1009"/>
                    <a:pt x="2046" y="872"/>
                    <a:pt x="2397" y="872"/>
                  </a:cubicBezTo>
                  <a:close/>
                  <a:moveTo>
                    <a:pt x="2396" y="0"/>
                  </a:moveTo>
                  <a:cubicBezTo>
                    <a:pt x="1498" y="0"/>
                    <a:pt x="686" y="544"/>
                    <a:pt x="345" y="1372"/>
                  </a:cubicBezTo>
                  <a:cubicBezTo>
                    <a:pt x="0" y="2205"/>
                    <a:pt x="192" y="3159"/>
                    <a:pt x="826" y="3796"/>
                  </a:cubicBezTo>
                  <a:cubicBezTo>
                    <a:pt x="1252" y="4220"/>
                    <a:pt x="1820" y="4446"/>
                    <a:pt x="2399" y="4446"/>
                  </a:cubicBezTo>
                  <a:cubicBezTo>
                    <a:pt x="2685" y="4446"/>
                    <a:pt x="2974" y="4390"/>
                    <a:pt x="3249" y="4276"/>
                  </a:cubicBezTo>
                  <a:cubicBezTo>
                    <a:pt x="4078" y="3932"/>
                    <a:pt x="4621" y="3124"/>
                    <a:pt x="4621" y="2225"/>
                  </a:cubicBezTo>
                  <a:cubicBezTo>
                    <a:pt x="4618" y="996"/>
                    <a:pt x="3625" y="4"/>
                    <a:pt x="2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37"/>
            <p:cNvSpPr/>
            <p:nvPr/>
          </p:nvSpPr>
          <p:spPr>
            <a:xfrm>
              <a:off x="1062792" y="3529413"/>
              <a:ext cx="147596" cy="147928"/>
            </a:xfrm>
            <a:custGeom>
              <a:avLst/>
              <a:gdLst/>
              <a:ahLst/>
              <a:cxnLst/>
              <a:rect l="l" t="t" r="r" b="b"/>
              <a:pathLst>
                <a:path w="9343" h="9364" extrusionOk="0">
                  <a:moveTo>
                    <a:pt x="5231" y="871"/>
                  </a:moveTo>
                  <a:lnTo>
                    <a:pt x="5231" y="1313"/>
                  </a:lnTo>
                  <a:cubicBezTo>
                    <a:pt x="5231" y="1508"/>
                    <a:pt x="5359" y="1675"/>
                    <a:pt x="5544" y="1731"/>
                  </a:cubicBezTo>
                  <a:cubicBezTo>
                    <a:pt x="6011" y="1870"/>
                    <a:pt x="6439" y="2117"/>
                    <a:pt x="6794" y="2455"/>
                  </a:cubicBezTo>
                  <a:cubicBezTo>
                    <a:pt x="6876" y="2533"/>
                    <a:pt x="6983" y="2574"/>
                    <a:pt x="7091" y="2574"/>
                  </a:cubicBezTo>
                  <a:cubicBezTo>
                    <a:pt x="7166" y="2574"/>
                    <a:pt x="7241" y="2554"/>
                    <a:pt x="7309" y="2514"/>
                  </a:cubicBezTo>
                  <a:lnTo>
                    <a:pt x="7696" y="2295"/>
                  </a:lnTo>
                  <a:lnTo>
                    <a:pt x="8253" y="3259"/>
                  </a:lnTo>
                  <a:lnTo>
                    <a:pt x="7870" y="3482"/>
                  </a:lnTo>
                  <a:cubicBezTo>
                    <a:pt x="7703" y="3576"/>
                    <a:pt x="7616" y="3771"/>
                    <a:pt x="7661" y="3959"/>
                  </a:cubicBezTo>
                  <a:cubicBezTo>
                    <a:pt x="7776" y="4433"/>
                    <a:pt x="7776" y="4927"/>
                    <a:pt x="7661" y="5401"/>
                  </a:cubicBezTo>
                  <a:cubicBezTo>
                    <a:pt x="7616" y="5589"/>
                    <a:pt x="7699" y="5784"/>
                    <a:pt x="7867" y="5881"/>
                  </a:cubicBezTo>
                  <a:lnTo>
                    <a:pt x="8250" y="6101"/>
                  </a:lnTo>
                  <a:lnTo>
                    <a:pt x="7696" y="7072"/>
                  </a:lnTo>
                  <a:lnTo>
                    <a:pt x="7309" y="6849"/>
                  </a:lnTo>
                  <a:cubicBezTo>
                    <a:pt x="7241" y="6809"/>
                    <a:pt x="7166" y="6790"/>
                    <a:pt x="7091" y="6790"/>
                  </a:cubicBezTo>
                  <a:cubicBezTo>
                    <a:pt x="6983" y="6790"/>
                    <a:pt x="6876" y="6830"/>
                    <a:pt x="6794" y="6908"/>
                  </a:cubicBezTo>
                  <a:cubicBezTo>
                    <a:pt x="6439" y="7246"/>
                    <a:pt x="6011" y="7493"/>
                    <a:pt x="5544" y="7633"/>
                  </a:cubicBezTo>
                  <a:cubicBezTo>
                    <a:pt x="5359" y="7688"/>
                    <a:pt x="5231" y="7859"/>
                    <a:pt x="5231" y="8051"/>
                  </a:cubicBezTo>
                  <a:lnTo>
                    <a:pt x="5231" y="8493"/>
                  </a:lnTo>
                  <a:lnTo>
                    <a:pt x="4116" y="8493"/>
                  </a:lnTo>
                  <a:lnTo>
                    <a:pt x="4116" y="8051"/>
                  </a:lnTo>
                  <a:cubicBezTo>
                    <a:pt x="4116" y="7859"/>
                    <a:pt x="3988" y="7688"/>
                    <a:pt x="3803" y="7633"/>
                  </a:cubicBezTo>
                  <a:cubicBezTo>
                    <a:pt x="3336" y="7493"/>
                    <a:pt x="2908" y="7246"/>
                    <a:pt x="2553" y="6908"/>
                  </a:cubicBezTo>
                  <a:cubicBezTo>
                    <a:pt x="2471" y="6830"/>
                    <a:pt x="2363" y="6790"/>
                    <a:pt x="2254" y="6790"/>
                  </a:cubicBezTo>
                  <a:cubicBezTo>
                    <a:pt x="2179" y="6790"/>
                    <a:pt x="2103" y="6809"/>
                    <a:pt x="2034" y="6849"/>
                  </a:cubicBezTo>
                  <a:lnTo>
                    <a:pt x="1651" y="7072"/>
                  </a:lnTo>
                  <a:lnTo>
                    <a:pt x="1094" y="6104"/>
                  </a:lnTo>
                  <a:lnTo>
                    <a:pt x="1477" y="5885"/>
                  </a:lnTo>
                  <a:cubicBezTo>
                    <a:pt x="1644" y="5787"/>
                    <a:pt x="1728" y="5592"/>
                    <a:pt x="1682" y="5404"/>
                  </a:cubicBezTo>
                  <a:cubicBezTo>
                    <a:pt x="1568" y="4931"/>
                    <a:pt x="1568" y="4433"/>
                    <a:pt x="1682" y="3959"/>
                  </a:cubicBezTo>
                  <a:cubicBezTo>
                    <a:pt x="1728" y="3771"/>
                    <a:pt x="1644" y="3576"/>
                    <a:pt x="1477" y="3482"/>
                  </a:cubicBezTo>
                  <a:lnTo>
                    <a:pt x="1094" y="3259"/>
                  </a:lnTo>
                  <a:lnTo>
                    <a:pt x="1651" y="2295"/>
                  </a:lnTo>
                  <a:lnTo>
                    <a:pt x="2034" y="2514"/>
                  </a:lnTo>
                  <a:cubicBezTo>
                    <a:pt x="2103" y="2554"/>
                    <a:pt x="2179" y="2574"/>
                    <a:pt x="2254" y="2574"/>
                  </a:cubicBezTo>
                  <a:cubicBezTo>
                    <a:pt x="2363" y="2574"/>
                    <a:pt x="2471" y="2533"/>
                    <a:pt x="2553" y="2455"/>
                  </a:cubicBezTo>
                  <a:cubicBezTo>
                    <a:pt x="2908" y="2117"/>
                    <a:pt x="3336" y="1870"/>
                    <a:pt x="3803" y="1731"/>
                  </a:cubicBezTo>
                  <a:cubicBezTo>
                    <a:pt x="3988" y="1675"/>
                    <a:pt x="4116" y="1508"/>
                    <a:pt x="4116" y="1313"/>
                  </a:cubicBezTo>
                  <a:lnTo>
                    <a:pt x="4116" y="871"/>
                  </a:lnTo>
                  <a:close/>
                  <a:moveTo>
                    <a:pt x="3678" y="0"/>
                  </a:moveTo>
                  <a:cubicBezTo>
                    <a:pt x="3437" y="0"/>
                    <a:pt x="3242" y="195"/>
                    <a:pt x="3242" y="435"/>
                  </a:cubicBezTo>
                  <a:lnTo>
                    <a:pt x="3242" y="1003"/>
                  </a:lnTo>
                  <a:cubicBezTo>
                    <a:pt x="2866" y="1149"/>
                    <a:pt x="2511" y="1351"/>
                    <a:pt x="2198" y="1605"/>
                  </a:cubicBezTo>
                  <a:lnTo>
                    <a:pt x="1707" y="1323"/>
                  </a:lnTo>
                  <a:cubicBezTo>
                    <a:pt x="1638" y="1283"/>
                    <a:pt x="1563" y="1264"/>
                    <a:pt x="1489" y="1264"/>
                  </a:cubicBezTo>
                  <a:cubicBezTo>
                    <a:pt x="1339" y="1264"/>
                    <a:pt x="1193" y="1342"/>
                    <a:pt x="1111" y="1480"/>
                  </a:cubicBezTo>
                  <a:lnTo>
                    <a:pt x="123" y="3200"/>
                  </a:lnTo>
                  <a:cubicBezTo>
                    <a:pt x="1" y="3409"/>
                    <a:pt x="70" y="3677"/>
                    <a:pt x="279" y="3795"/>
                  </a:cubicBezTo>
                  <a:lnTo>
                    <a:pt x="770" y="4078"/>
                  </a:lnTo>
                  <a:cubicBezTo>
                    <a:pt x="707" y="4478"/>
                    <a:pt x="707" y="4885"/>
                    <a:pt x="770" y="5286"/>
                  </a:cubicBezTo>
                  <a:lnTo>
                    <a:pt x="279" y="5568"/>
                  </a:lnTo>
                  <a:cubicBezTo>
                    <a:pt x="70" y="5690"/>
                    <a:pt x="1" y="5954"/>
                    <a:pt x="123" y="6163"/>
                  </a:cubicBezTo>
                  <a:lnTo>
                    <a:pt x="1115" y="7883"/>
                  </a:lnTo>
                  <a:cubicBezTo>
                    <a:pt x="1194" y="8021"/>
                    <a:pt x="1341" y="8099"/>
                    <a:pt x="1491" y="8099"/>
                  </a:cubicBezTo>
                  <a:cubicBezTo>
                    <a:pt x="1564" y="8099"/>
                    <a:pt x="1639" y="8080"/>
                    <a:pt x="1707" y="8040"/>
                  </a:cubicBezTo>
                  <a:lnTo>
                    <a:pt x="2201" y="7758"/>
                  </a:lnTo>
                  <a:cubicBezTo>
                    <a:pt x="2515" y="8012"/>
                    <a:pt x="2866" y="8214"/>
                    <a:pt x="3246" y="8360"/>
                  </a:cubicBezTo>
                  <a:lnTo>
                    <a:pt x="3246" y="8928"/>
                  </a:lnTo>
                  <a:cubicBezTo>
                    <a:pt x="3246" y="9168"/>
                    <a:pt x="3437" y="9363"/>
                    <a:pt x="3681" y="9363"/>
                  </a:cubicBezTo>
                  <a:lnTo>
                    <a:pt x="5666" y="9363"/>
                  </a:lnTo>
                  <a:cubicBezTo>
                    <a:pt x="5906" y="9363"/>
                    <a:pt x="6101" y="9168"/>
                    <a:pt x="6101" y="8928"/>
                  </a:cubicBezTo>
                  <a:lnTo>
                    <a:pt x="6101" y="8360"/>
                  </a:lnTo>
                  <a:cubicBezTo>
                    <a:pt x="6477" y="8214"/>
                    <a:pt x="6829" y="8012"/>
                    <a:pt x="7146" y="7758"/>
                  </a:cubicBezTo>
                  <a:lnTo>
                    <a:pt x="7637" y="8040"/>
                  </a:lnTo>
                  <a:cubicBezTo>
                    <a:pt x="7706" y="8080"/>
                    <a:pt x="7781" y="8099"/>
                    <a:pt x="7855" y="8099"/>
                  </a:cubicBezTo>
                  <a:cubicBezTo>
                    <a:pt x="8005" y="8099"/>
                    <a:pt x="8151" y="8021"/>
                    <a:pt x="8232" y="7883"/>
                  </a:cubicBezTo>
                  <a:lnTo>
                    <a:pt x="9225" y="6163"/>
                  </a:lnTo>
                  <a:cubicBezTo>
                    <a:pt x="9343" y="5954"/>
                    <a:pt x="9273" y="5690"/>
                    <a:pt x="9064" y="5568"/>
                  </a:cubicBezTo>
                  <a:lnTo>
                    <a:pt x="9061" y="5568"/>
                  </a:lnTo>
                  <a:lnTo>
                    <a:pt x="8573" y="5286"/>
                  </a:lnTo>
                  <a:cubicBezTo>
                    <a:pt x="8633" y="4885"/>
                    <a:pt x="8633" y="4478"/>
                    <a:pt x="8573" y="4078"/>
                  </a:cubicBezTo>
                  <a:lnTo>
                    <a:pt x="9061" y="3795"/>
                  </a:lnTo>
                  <a:cubicBezTo>
                    <a:pt x="9270" y="3677"/>
                    <a:pt x="9343" y="3409"/>
                    <a:pt x="9221" y="3200"/>
                  </a:cubicBezTo>
                  <a:lnTo>
                    <a:pt x="8229" y="1480"/>
                  </a:lnTo>
                  <a:cubicBezTo>
                    <a:pt x="8147" y="1342"/>
                    <a:pt x="8001" y="1264"/>
                    <a:pt x="7851" y="1264"/>
                  </a:cubicBezTo>
                  <a:cubicBezTo>
                    <a:pt x="7777" y="1264"/>
                    <a:pt x="7702" y="1283"/>
                    <a:pt x="7633" y="1323"/>
                  </a:cubicBezTo>
                  <a:lnTo>
                    <a:pt x="7142" y="1605"/>
                  </a:lnTo>
                  <a:cubicBezTo>
                    <a:pt x="6829" y="1351"/>
                    <a:pt x="6474" y="1149"/>
                    <a:pt x="6098" y="1003"/>
                  </a:cubicBezTo>
                  <a:lnTo>
                    <a:pt x="6098" y="435"/>
                  </a:lnTo>
                  <a:cubicBezTo>
                    <a:pt x="6098" y="195"/>
                    <a:pt x="5903" y="0"/>
                    <a:pt x="5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37"/>
            <p:cNvSpPr/>
            <p:nvPr/>
          </p:nvSpPr>
          <p:spPr>
            <a:xfrm>
              <a:off x="959324" y="3730198"/>
              <a:ext cx="117960" cy="77297"/>
            </a:xfrm>
            <a:custGeom>
              <a:avLst/>
              <a:gdLst/>
              <a:ahLst/>
              <a:cxnLst/>
              <a:rect l="l" t="t" r="r" b="b"/>
              <a:pathLst>
                <a:path w="7467" h="4893" extrusionOk="0">
                  <a:moveTo>
                    <a:pt x="3603" y="878"/>
                  </a:moveTo>
                  <a:cubicBezTo>
                    <a:pt x="3609" y="878"/>
                    <a:pt x="3616" y="878"/>
                    <a:pt x="3622" y="878"/>
                  </a:cubicBezTo>
                  <a:cubicBezTo>
                    <a:pt x="4479" y="888"/>
                    <a:pt x="5172" y="1585"/>
                    <a:pt x="5179" y="2445"/>
                  </a:cubicBezTo>
                  <a:lnTo>
                    <a:pt x="5179" y="2459"/>
                  </a:lnTo>
                  <a:cubicBezTo>
                    <a:pt x="5176" y="2711"/>
                    <a:pt x="5381" y="2901"/>
                    <a:pt x="5613" y="2901"/>
                  </a:cubicBezTo>
                  <a:cubicBezTo>
                    <a:pt x="5666" y="2901"/>
                    <a:pt x="5720" y="2891"/>
                    <a:pt x="5774" y="2870"/>
                  </a:cubicBezTo>
                  <a:cubicBezTo>
                    <a:pt x="5847" y="2840"/>
                    <a:pt x="5922" y="2827"/>
                    <a:pt x="5996" y="2827"/>
                  </a:cubicBezTo>
                  <a:cubicBezTo>
                    <a:pt x="6272" y="2827"/>
                    <a:pt x="6527" y="3020"/>
                    <a:pt x="6582" y="3312"/>
                  </a:cubicBezTo>
                  <a:cubicBezTo>
                    <a:pt x="6652" y="3681"/>
                    <a:pt x="6370" y="4022"/>
                    <a:pt x="5994" y="4022"/>
                  </a:cubicBezTo>
                  <a:lnTo>
                    <a:pt x="1547" y="4022"/>
                  </a:lnTo>
                  <a:cubicBezTo>
                    <a:pt x="1216" y="4022"/>
                    <a:pt x="948" y="3754"/>
                    <a:pt x="948" y="3423"/>
                  </a:cubicBezTo>
                  <a:cubicBezTo>
                    <a:pt x="948" y="3096"/>
                    <a:pt x="1216" y="2828"/>
                    <a:pt x="1547" y="2828"/>
                  </a:cubicBezTo>
                  <a:lnTo>
                    <a:pt x="1571" y="2828"/>
                  </a:lnTo>
                  <a:cubicBezTo>
                    <a:pt x="1578" y="2828"/>
                    <a:pt x="1584" y="2828"/>
                    <a:pt x="1590" y="2828"/>
                  </a:cubicBezTo>
                  <a:cubicBezTo>
                    <a:pt x="1826" y="2828"/>
                    <a:pt x="2021" y="2640"/>
                    <a:pt x="2024" y="2403"/>
                  </a:cubicBezTo>
                  <a:cubicBezTo>
                    <a:pt x="2052" y="1553"/>
                    <a:pt x="2751" y="878"/>
                    <a:pt x="3603" y="878"/>
                  </a:cubicBezTo>
                  <a:close/>
                  <a:moveTo>
                    <a:pt x="3603" y="0"/>
                  </a:moveTo>
                  <a:cubicBezTo>
                    <a:pt x="3595" y="0"/>
                    <a:pt x="3588" y="0"/>
                    <a:pt x="3580" y="0"/>
                  </a:cubicBezTo>
                  <a:cubicBezTo>
                    <a:pt x="2407" y="11"/>
                    <a:pt x="1408" y="850"/>
                    <a:pt x="1195" y="2003"/>
                  </a:cubicBezTo>
                  <a:cubicBezTo>
                    <a:pt x="474" y="2180"/>
                    <a:pt x="1" y="2866"/>
                    <a:pt x="88" y="3604"/>
                  </a:cubicBezTo>
                  <a:cubicBezTo>
                    <a:pt x="179" y="4339"/>
                    <a:pt x="805" y="4893"/>
                    <a:pt x="1547" y="4893"/>
                  </a:cubicBezTo>
                  <a:lnTo>
                    <a:pt x="5994" y="4893"/>
                  </a:lnTo>
                  <a:cubicBezTo>
                    <a:pt x="5996" y="4893"/>
                    <a:pt x="5998" y="4893"/>
                    <a:pt x="6000" y="4893"/>
                  </a:cubicBezTo>
                  <a:cubicBezTo>
                    <a:pt x="6808" y="4893"/>
                    <a:pt x="7463" y="4236"/>
                    <a:pt x="7466" y="3430"/>
                  </a:cubicBezTo>
                  <a:cubicBezTo>
                    <a:pt x="7466" y="2619"/>
                    <a:pt x="6812" y="1961"/>
                    <a:pt x="6000" y="1957"/>
                  </a:cubicBezTo>
                  <a:cubicBezTo>
                    <a:pt x="5769" y="816"/>
                    <a:pt x="4763" y="0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37"/>
            <p:cNvSpPr/>
            <p:nvPr/>
          </p:nvSpPr>
          <p:spPr>
            <a:xfrm>
              <a:off x="1211013" y="3646639"/>
              <a:ext cx="102020" cy="79714"/>
            </a:xfrm>
            <a:custGeom>
              <a:avLst/>
              <a:gdLst/>
              <a:ahLst/>
              <a:cxnLst/>
              <a:rect l="l" t="t" r="r" b="b"/>
              <a:pathLst>
                <a:path w="6458" h="5046" extrusionOk="0">
                  <a:moveTo>
                    <a:pt x="5604" y="0"/>
                  </a:moveTo>
                  <a:cubicBezTo>
                    <a:pt x="4288" y="0"/>
                    <a:pt x="3101" y="791"/>
                    <a:pt x="2585" y="2002"/>
                  </a:cubicBezTo>
                  <a:cubicBezTo>
                    <a:pt x="2511" y="1994"/>
                    <a:pt x="2438" y="1990"/>
                    <a:pt x="2366" y="1990"/>
                  </a:cubicBezTo>
                  <a:cubicBezTo>
                    <a:pt x="946" y="1990"/>
                    <a:pt x="0" y="3544"/>
                    <a:pt x="729" y="4826"/>
                  </a:cubicBezTo>
                  <a:cubicBezTo>
                    <a:pt x="806" y="4962"/>
                    <a:pt x="952" y="5046"/>
                    <a:pt x="1109" y="5046"/>
                  </a:cubicBezTo>
                  <a:lnTo>
                    <a:pt x="5994" y="5046"/>
                  </a:lnTo>
                  <a:cubicBezTo>
                    <a:pt x="6235" y="5046"/>
                    <a:pt x="6430" y="4851"/>
                    <a:pt x="6430" y="4610"/>
                  </a:cubicBezTo>
                  <a:cubicBezTo>
                    <a:pt x="6430" y="4370"/>
                    <a:pt x="6235" y="4175"/>
                    <a:pt x="5994" y="4175"/>
                  </a:cubicBezTo>
                  <a:lnTo>
                    <a:pt x="5994" y="4179"/>
                  </a:lnTo>
                  <a:lnTo>
                    <a:pt x="1391" y="4179"/>
                  </a:lnTo>
                  <a:cubicBezTo>
                    <a:pt x="1363" y="4085"/>
                    <a:pt x="1349" y="3987"/>
                    <a:pt x="1353" y="3890"/>
                  </a:cubicBezTo>
                  <a:cubicBezTo>
                    <a:pt x="1350" y="3301"/>
                    <a:pt x="1832" y="2859"/>
                    <a:pt x="2380" y="2859"/>
                  </a:cubicBezTo>
                  <a:cubicBezTo>
                    <a:pt x="2493" y="2859"/>
                    <a:pt x="2609" y="2878"/>
                    <a:pt x="2725" y="2918"/>
                  </a:cubicBezTo>
                  <a:cubicBezTo>
                    <a:pt x="2773" y="2936"/>
                    <a:pt x="2823" y="2944"/>
                    <a:pt x="2871" y="2944"/>
                  </a:cubicBezTo>
                  <a:cubicBezTo>
                    <a:pt x="3053" y="2944"/>
                    <a:pt x="3221" y="2828"/>
                    <a:pt x="3282" y="2647"/>
                  </a:cubicBezTo>
                  <a:cubicBezTo>
                    <a:pt x="3285" y="2640"/>
                    <a:pt x="3285" y="2633"/>
                    <a:pt x="3289" y="2626"/>
                  </a:cubicBezTo>
                  <a:cubicBezTo>
                    <a:pt x="3582" y="1576"/>
                    <a:pt x="4538" y="868"/>
                    <a:pt x="5600" y="868"/>
                  </a:cubicBezTo>
                  <a:cubicBezTo>
                    <a:pt x="5711" y="868"/>
                    <a:pt x="5823" y="876"/>
                    <a:pt x="5935" y="892"/>
                  </a:cubicBezTo>
                  <a:cubicBezTo>
                    <a:pt x="5956" y="895"/>
                    <a:pt x="5977" y="896"/>
                    <a:pt x="5998" y="896"/>
                  </a:cubicBezTo>
                  <a:cubicBezTo>
                    <a:pt x="6209" y="896"/>
                    <a:pt x="6394" y="738"/>
                    <a:pt x="6426" y="523"/>
                  </a:cubicBezTo>
                  <a:cubicBezTo>
                    <a:pt x="6457" y="282"/>
                    <a:pt x="6294" y="63"/>
                    <a:pt x="6057" y="32"/>
                  </a:cubicBezTo>
                  <a:cubicBezTo>
                    <a:pt x="5904" y="11"/>
                    <a:pt x="5754" y="0"/>
                    <a:pt x="5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37"/>
            <p:cNvSpPr/>
            <p:nvPr/>
          </p:nvSpPr>
          <p:spPr>
            <a:xfrm>
              <a:off x="997726" y="3604709"/>
              <a:ext cx="13760" cy="88640"/>
            </a:xfrm>
            <a:custGeom>
              <a:avLst/>
              <a:gdLst/>
              <a:ahLst/>
              <a:cxnLst/>
              <a:rect l="l" t="t" r="r" b="b"/>
              <a:pathLst>
                <a:path w="871" h="5611" extrusionOk="0">
                  <a:moveTo>
                    <a:pt x="436" y="1"/>
                  </a:moveTo>
                  <a:cubicBezTo>
                    <a:pt x="192" y="1"/>
                    <a:pt x="0" y="196"/>
                    <a:pt x="0" y="436"/>
                  </a:cubicBezTo>
                  <a:lnTo>
                    <a:pt x="0" y="5179"/>
                  </a:lnTo>
                  <a:cubicBezTo>
                    <a:pt x="0" y="5419"/>
                    <a:pt x="192" y="5610"/>
                    <a:pt x="436" y="5610"/>
                  </a:cubicBezTo>
                  <a:cubicBezTo>
                    <a:pt x="676" y="5610"/>
                    <a:pt x="871" y="5419"/>
                    <a:pt x="871" y="5179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37"/>
            <p:cNvSpPr/>
            <p:nvPr/>
          </p:nvSpPr>
          <p:spPr>
            <a:xfrm>
              <a:off x="960603" y="3662042"/>
              <a:ext cx="13760" cy="64043"/>
            </a:xfrm>
            <a:custGeom>
              <a:avLst/>
              <a:gdLst/>
              <a:ahLst/>
              <a:cxnLst/>
              <a:rect l="l" t="t" r="r" b="b"/>
              <a:pathLst>
                <a:path w="871" h="4054" extrusionOk="0">
                  <a:moveTo>
                    <a:pt x="435" y="0"/>
                  </a:moveTo>
                  <a:cubicBezTo>
                    <a:pt x="192" y="0"/>
                    <a:pt x="0" y="195"/>
                    <a:pt x="0" y="435"/>
                  </a:cubicBezTo>
                  <a:lnTo>
                    <a:pt x="0" y="3618"/>
                  </a:lnTo>
                  <a:cubicBezTo>
                    <a:pt x="0" y="3858"/>
                    <a:pt x="192" y="4053"/>
                    <a:pt x="435" y="4053"/>
                  </a:cubicBezTo>
                  <a:cubicBezTo>
                    <a:pt x="676" y="4053"/>
                    <a:pt x="871" y="3858"/>
                    <a:pt x="871" y="361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37"/>
            <p:cNvSpPr/>
            <p:nvPr/>
          </p:nvSpPr>
          <p:spPr>
            <a:xfrm>
              <a:off x="996130" y="3575798"/>
              <a:ext cx="15355" cy="1380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0"/>
                    <a:pt x="370" y="874"/>
                    <a:pt x="530" y="874"/>
                  </a:cubicBezTo>
                  <a:cubicBezTo>
                    <a:pt x="751" y="874"/>
                    <a:pt x="972" y="714"/>
                    <a:pt x="972" y="438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37"/>
            <p:cNvSpPr/>
            <p:nvPr/>
          </p:nvSpPr>
          <p:spPr>
            <a:xfrm>
              <a:off x="1261689" y="3509823"/>
              <a:ext cx="13775" cy="75101"/>
            </a:xfrm>
            <a:custGeom>
              <a:avLst/>
              <a:gdLst/>
              <a:ahLst/>
              <a:cxnLst/>
              <a:rect l="l" t="t" r="r" b="b"/>
              <a:pathLst>
                <a:path w="872" h="4754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318"/>
                  </a:lnTo>
                  <a:cubicBezTo>
                    <a:pt x="1" y="4558"/>
                    <a:pt x="196" y="4753"/>
                    <a:pt x="436" y="4753"/>
                  </a:cubicBezTo>
                  <a:cubicBezTo>
                    <a:pt x="676" y="4753"/>
                    <a:pt x="871" y="4558"/>
                    <a:pt x="871" y="4318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37"/>
            <p:cNvSpPr/>
            <p:nvPr/>
          </p:nvSpPr>
          <p:spPr>
            <a:xfrm>
              <a:off x="1298827" y="3455475"/>
              <a:ext cx="13760" cy="83300"/>
            </a:xfrm>
            <a:custGeom>
              <a:avLst/>
              <a:gdLst/>
              <a:ahLst/>
              <a:cxnLst/>
              <a:rect l="l" t="t" r="r" b="b"/>
              <a:pathLst>
                <a:path w="871" h="5273" extrusionOk="0">
                  <a:moveTo>
                    <a:pt x="435" y="0"/>
                  </a:moveTo>
                  <a:cubicBezTo>
                    <a:pt x="195" y="0"/>
                    <a:pt x="0" y="192"/>
                    <a:pt x="0" y="435"/>
                  </a:cubicBezTo>
                  <a:lnTo>
                    <a:pt x="0" y="4837"/>
                  </a:lnTo>
                  <a:cubicBezTo>
                    <a:pt x="0" y="5077"/>
                    <a:pt x="195" y="5272"/>
                    <a:pt x="435" y="5272"/>
                  </a:cubicBezTo>
                  <a:cubicBezTo>
                    <a:pt x="676" y="5272"/>
                    <a:pt x="871" y="5077"/>
                    <a:pt x="871" y="4837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37"/>
            <p:cNvSpPr/>
            <p:nvPr/>
          </p:nvSpPr>
          <p:spPr>
            <a:xfrm>
              <a:off x="1260157" y="3600001"/>
              <a:ext cx="15308" cy="13839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1"/>
                  </a:moveTo>
                  <a:cubicBezTo>
                    <a:pt x="259" y="1"/>
                    <a:pt x="1" y="286"/>
                    <a:pt x="133" y="605"/>
                  </a:cubicBezTo>
                  <a:cubicBezTo>
                    <a:pt x="209" y="791"/>
                    <a:pt x="369" y="876"/>
                    <a:pt x="529" y="876"/>
                  </a:cubicBezTo>
                  <a:cubicBezTo>
                    <a:pt x="749" y="876"/>
                    <a:pt x="968" y="716"/>
                    <a:pt x="968" y="442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137"/>
          <p:cNvGrpSpPr/>
          <p:nvPr/>
        </p:nvGrpSpPr>
        <p:grpSpPr>
          <a:xfrm>
            <a:off x="1012350" y="822231"/>
            <a:ext cx="336188" cy="335425"/>
            <a:chOff x="2302788" y="1505981"/>
            <a:chExt cx="336188" cy="335425"/>
          </a:xfrm>
        </p:grpSpPr>
        <p:sp>
          <p:nvSpPr>
            <p:cNvPr id="1204" name="Google Shape;1204;p137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37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37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37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37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37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37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37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37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37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37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37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37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37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37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37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37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137"/>
          <p:cNvGrpSpPr/>
          <p:nvPr/>
        </p:nvGrpSpPr>
        <p:grpSpPr>
          <a:xfrm>
            <a:off x="996820" y="2189917"/>
            <a:ext cx="367255" cy="269855"/>
            <a:chOff x="1306445" y="3397829"/>
            <a:chExt cx="367255" cy="269855"/>
          </a:xfrm>
        </p:grpSpPr>
        <p:sp>
          <p:nvSpPr>
            <p:cNvPr id="1222" name="Google Shape;1222;p137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37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37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37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37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37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28" name="Google Shape;1228;p137"/>
          <p:cNvCxnSpPr/>
          <p:nvPr/>
        </p:nvCxnSpPr>
        <p:spPr>
          <a:xfrm>
            <a:off x="9045275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29" name="Google Shape;1229;p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27400" y="4679950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0" name="Google Shape;1230;p137"/>
          <p:cNvSpPr txBox="1"/>
          <p:nvPr/>
        </p:nvSpPr>
        <p:spPr>
          <a:xfrm>
            <a:off x="8576675" y="4679900"/>
            <a:ext cx="4686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   15</a:t>
            </a:r>
            <a:endParaRPr sz="8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5" name="Google Shape;1235;p138"/>
          <p:cNvPicPr preferRelativeResize="0"/>
          <p:nvPr/>
        </p:nvPicPr>
        <p:blipFill rotWithShape="1">
          <a:blip r:embed="rId3">
            <a:alphaModFix/>
          </a:blip>
          <a:srcRect t="46471" b="21141"/>
          <a:stretch/>
        </p:blipFill>
        <p:spPr>
          <a:xfrm>
            <a:off x="-26400" y="3118525"/>
            <a:ext cx="9144000" cy="1974897"/>
          </a:xfrm>
          <a:prstGeom prst="rect">
            <a:avLst/>
          </a:prstGeom>
          <a:noFill/>
          <a:ln>
            <a:noFill/>
          </a:ln>
        </p:spPr>
      </p:pic>
      <p:sp>
        <p:nvSpPr>
          <p:cNvPr id="1236" name="Google Shape;1236;p138"/>
          <p:cNvSpPr txBox="1">
            <a:spLocks noGrp="1"/>
          </p:cNvSpPr>
          <p:nvPr>
            <p:ph type="title"/>
          </p:nvPr>
        </p:nvSpPr>
        <p:spPr>
          <a:xfrm>
            <a:off x="288875" y="850500"/>
            <a:ext cx="2839500" cy="161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AMéLIORATION DE LA FIABILITé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900">
              <a:solidFill>
                <a:schemeClr val="dk2"/>
              </a:solidFill>
            </a:endParaRPr>
          </a:p>
        </p:txBody>
      </p:sp>
      <p:cxnSp>
        <p:nvCxnSpPr>
          <p:cNvPr id="1237" name="Google Shape;1237;p138"/>
          <p:cNvCxnSpPr/>
          <p:nvPr/>
        </p:nvCxnSpPr>
        <p:spPr>
          <a:xfrm>
            <a:off x="103075" y="3185250"/>
            <a:ext cx="0" cy="1860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8" name="Google Shape;1238;p138"/>
          <p:cNvCxnSpPr/>
          <p:nvPr/>
        </p:nvCxnSpPr>
        <p:spPr>
          <a:xfrm>
            <a:off x="9035500" y="3185250"/>
            <a:ext cx="0" cy="1860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9" name="Google Shape;1239;p138"/>
          <p:cNvCxnSpPr/>
          <p:nvPr/>
        </p:nvCxnSpPr>
        <p:spPr>
          <a:xfrm rot="10800000">
            <a:off x="98000" y="5040442"/>
            <a:ext cx="8942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0" name="Google Shape;1240;p138"/>
          <p:cNvSpPr txBox="1">
            <a:spLocks noGrp="1"/>
          </p:cNvSpPr>
          <p:nvPr>
            <p:ph type="subTitle" idx="4294967295"/>
          </p:nvPr>
        </p:nvSpPr>
        <p:spPr>
          <a:xfrm>
            <a:off x="3037675" y="500725"/>
            <a:ext cx="5752500" cy="26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En signalant les </a:t>
            </a:r>
            <a:r>
              <a:rPr lang="en" b="1">
                <a:solidFill>
                  <a:schemeClr val="lt1"/>
                </a:solidFill>
              </a:rPr>
              <a:t>incidents</a:t>
            </a:r>
            <a:r>
              <a:rPr lang="en" sz="1600">
                <a:solidFill>
                  <a:schemeClr val="lt1"/>
                </a:solidFill>
              </a:rPr>
              <a:t> des différentes lignes de transports en commun, </a:t>
            </a:r>
            <a:r>
              <a:rPr lang="en" sz="1700" b="1">
                <a:solidFill>
                  <a:srgbClr val="212121"/>
                </a:solidFill>
              </a:rPr>
              <a:t>Live Bus</a:t>
            </a:r>
            <a:r>
              <a:rPr lang="en" sz="1600">
                <a:solidFill>
                  <a:schemeClr val="lt1"/>
                </a:solidFill>
              </a:rPr>
              <a:t> permet aux utilisateurs de s'informer sur les éventuels </a:t>
            </a:r>
            <a:r>
              <a:rPr lang="en" b="1">
                <a:solidFill>
                  <a:schemeClr val="lt1"/>
                </a:solidFill>
              </a:rPr>
              <a:t>retards</a:t>
            </a:r>
            <a:r>
              <a:rPr lang="en" sz="1600">
                <a:solidFill>
                  <a:schemeClr val="lt1"/>
                </a:solidFill>
              </a:rPr>
              <a:t> ou </a:t>
            </a:r>
            <a:r>
              <a:rPr lang="en" b="1">
                <a:solidFill>
                  <a:schemeClr val="lt1"/>
                </a:solidFill>
              </a:rPr>
              <a:t>interruptions de service,</a:t>
            </a:r>
            <a:r>
              <a:rPr lang="en" sz="1600">
                <a:solidFill>
                  <a:schemeClr val="lt1"/>
                </a:solidFill>
              </a:rPr>
              <a:t> ce qui peut aider à éviter des situations frustrantes ou stressantes.</a:t>
            </a:r>
            <a:endParaRPr sz="1600">
              <a:solidFill>
                <a:schemeClr val="lt1"/>
              </a:solidFill>
            </a:endParaRPr>
          </a:p>
        </p:txBody>
      </p:sp>
      <p:cxnSp>
        <p:nvCxnSpPr>
          <p:cNvPr id="1241" name="Google Shape;1241;p138"/>
          <p:cNvCxnSpPr/>
          <p:nvPr/>
        </p:nvCxnSpPr>
        <p:spPr>
          <a:xfrm>
            <a:off x="9045275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42" name="Google Shape;1242;p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27400" y="4679950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3" name="Google Shape;1243;p138"/>
          <p:cNvSpPr txBox="1"/>
          <p:nvPr/>
        </p:nvSpPr>
        <p:spPr>
          <a:xfrm>
            <a:off x="8576675" y="4679900"/>
            <a:ext cx="4686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   16</a:t>
            </a:r>
            <a:endParaRPr sz="8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8" name="Google Shape;1248;p139"/>
          <p:cNvPicPr preferRelativeResize="0"/>
          <p:nvPr/>
        </p:nvPicPr>
        <p:blipFill rotWithShape="1">
          <a:blip r:embed="rId3">
            <a:alphaModFix/>
          </a:blip>
          <a:srcRect l="14594" r="14594"/>
          <a:stretch/>
        </p:blipFill>
        <p:spPr>
          <a:xfrm>
            <a:off x="4572000" y="0"/>
            <a:ext cx="6577200" cy="51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9" name="Google Shape;1249;p139"/>
          <p:cNvSpPr/>
          <p:nvPr/>
        </p:nvSpPr>
        <p:spPr>
          <a:xfrm>
            <a:off x="-10075" y="1900325"/>
            <a:ext cx="5115300" cy="293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50" name="Google Shape;1250;p139"/>
          <p:cNvSpPr txBox="1">
            <a:spLocks noGrp="1"/>
          </p:cNvSpPr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ACCESSIBILITé POUR TOUS</a:t>
            </a:r>
            <a:endParaRPr/>
          </a:p>
        </p:txBody>
      </p:sp>
      <p:sp>
        <p:nvSpPr>
          <p:cNvPr id="1251" name="Google Shape;1251;p139"/>
          <p:cNvSpPr txBox="1"/>
          <p:nvPr/>
        </p:nvSpPr>
        <p:spPr>
          <a:xfrm>
            <a:off x="-281825" y="1907325"/>
            <a:ext cx="5256000" cy="30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En fournissant des </a:t>
            </a:r>
            <a:r>
              <a:rPr lang="en" sz="17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alertes visuelles</a:t>
            </a:r>
            <a:r>
              <a:rPr lang="en" sz="18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 et </a:t>
            </a:r>
            <a:r>
              <a:rPr lang="en" sz="17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sonores</a:t>
            </a:r>
            <a:r>
              <a:rPr lang="en" sz="1600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 pour aider </a:t>
            </a:r>
            <a:r>
              <a:rPr lang="en" sz="17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l</a:t>
            </a:r>
            <a:r>
              <a:rPr lang="en" sz="16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’</a:t>
            </a:r>
            <a:r>
              <a:rPr lang="en" sz="17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accompagnement des personnes</a:t>
            </a:r>
            <a:r>
              <a:rPr lang="en" sz="1700" b="1" u="sng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 </a:t>
            </a:r>
            <a:r>
              <a:rPr lang="en" sz="17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déficientes </a:t>
            </a:r>
            <a:r>
              <a:rPr lang="en" sz="16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sensorielles</a:t>
            </a:r>
            <a:r>
              <a:rPr lang="en" sz="1500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, </a:t>
            </a:r>
            <a:r>
              <a:rPr lang="en" sz="1600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ainsi que des annonces en anglais pour aider les usagers étrangers, </a:t>
            </a:r>
            <a:r>
              <a:rPr lang="en" sz="1800" b="1">
                <a:latin typeface="Overpass"/>
                <a:ea typeface="Overpass"/>
                <a:cs typeface="Overpass"/>
                <a:sym typeface="Overpass"/>
              </a:rPr>
              <a:t>Live Bus</a:t>
            </a:r>
            <a:r>
              <a:rPr lang="en" sz="1600">
                <a:latin typeface="Overpass"/>
                <a:ea typeface="Overpass"/>
                <a:cs typeface="Overpass"/>
                <a:sym typeface="Overpass"/>
              </a:rPr>
              <a:t> </a:t>
            </a:r>
            <a:r>
              <a:rPr lang="en" sz="1600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s'efforce de rendre les transports en commun plus </a:t>
            </a:r>
            <a:r>
              <a:rPr lang="en" sz="1700" b="1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accessibles</a:t>
            </a:r>
            <a:r>
              <a:rPr lang="en" sz="1600">
                <a:solidFill>
                  <a:schemeClr val="dk2"/>
                </a:solidFill>
                <a:latin typeface="Overpass"/>
                <a:ea typeface="Overpass"/>
                <a:cs typeface="Overpass"/>
                <a:sym typeface="Overpass"/>
              </a:rPr>
              <a:t> pour tous les utilisateurs.</a:t>
            </a:r>
            <a:endParaRPr sz="1600">
              <a:solidFill>
                <a:schemeClr val="dk2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</a:t>
            </a:r>
            <a:endParaRPr sz="1500">
              <a:solidFill>
                <a:schemeClr val="dk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cxnSp>
        <p:nvCxnSpPr>
          <p:cNvPr id="1252" name="Google Shape;1252;p139"/>
          <p:cNvCxnSpPr/>
          <p:nvPr/>
        </p:nvCxnSpPr>
        <p:spPr>
          <a:xfrm>
            <a:off x="101775" y="1907325"/>
            <a:ext cx="0" cy="2905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3" name="Google Shape;1253;p139"/>
          <p:cNvGrpSpPr/>
          <p:nvPr/>
        </p:nvGrpSpPr>
        <p:grpSpPr>
          <a:xfrm>
            <a:off x="4567819" y="101275"/>
            <a:ext cx="4475237" cy="4935100"/>
            <a:chOff x="4571486" y="101275"/>
            <a:chExt cx="4473000" cy="4935100"/>
          </a:xfrm>
        </p:grpSpPr>
        <p:cxnSp>
          <p:nvCxnSpPr>
            <p:cNvPr id="1254" name="Google Shape;1254;p139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5" name="Google Shape;1255;p139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6" name="Google Shape;1256;p139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57" name="Google Shape;1257;p139"/>
          <p:cNvCxnSpPr/>
          <p:nvPr/>
        </p:nvCxnSpPr>
        <p:spPr>
          <a:xfrm>
            <a:off x="9045275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58" name="Google Shape;1258;p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9" name="Google Shape;1259;p139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    17</a:t>
            </a:r>
            <a:endParaRPr sz="8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140"/>
          <p:cNvSpPr txBox="1">
            <a:spLocks noGrp="1"/>
          </p:cNvSpPr>
          <p:nvPr>
            <p:ph type="subTitle" idx="1"/>
          </p:nvPr>
        </p:nvSpPr>
        <p:spPr>
          <a:xfrm>
            <a:off x="4411200" y="908850"/>
            <a:ext cx="4408800" cy="37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En utilisant une </a:t>
            </a:r>
            <a:r>
              <a:rPr lang="en" sz="1500" b="1">
                <a:latin typeface="Overpass"/>
                <a:ea typeface="Overpass"/>
                <a:cs typeface="Overpass"/>
                <a:sym typeface="Overpass"/>
              </a:rPr>
              <a:t>i</a:t>
            </a: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nterface graphique conviviale</a:t>
            </a:r>
            <a:r>
              <a:rPr lang="en" sz="15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 pour afficher les informations sur les horaires de passage des bus,</a:t>
            </a: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 Live Bus</a:t>
            </a:r>
            <a:r>
              <a:rPr lang="en" sz="15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 permet aux utilisateurs de tous âges </a:t>
            </a: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d'accéder facilement </a:t>
            </a:r>
            <a:r>
              <a:rPr lang="en" sz="15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à ces informations, ce qui peut aider à réduire le stress associé à l'utilisation des transports en commun.</a:t>
            </a:r>
            <a:endParaRPr sz="1500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265" name="Google Shape;1265;p140"/>
          <p:cNvSpPr txBox="1">
            <a:spLocks noGrp="1"/>
          </p:cNvSpPr>
          <p:nvPr>
            <p:ph type="title"/>
          </p:nvPr>
        </p:nvSpPr>
        <p:spPr>
          <a:xfrm>
            <a:off x="4863950" y="183750"/>
            <a:ext cx="38340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Commodité</a:t>
            </a:r>
            <a:endParaRPr sz="3400"/>
          </a:p>
        </p:txBody>
      </p:sp>
      <p:pic>
        <p:nvPicPr>
          <p:cNvPr id="1266" name="Google Shape;1266;p140"/>
          <p:cNvPicPr preferRelativeResize="0"/>
          <p:nvPr/>
        </p:nvPicPr>
        <p:blipFill rotWithShape="1">
          <a:blip r:embed="rId3">
            <a:alphaModFix/>
          </a:blip>
          <a:srcRect l="17665" r="17672"/>
          <a:stretch/>
        </p:blipFill>
        <p:spPr>
          <a:xfrm>
            <a:off x="-62550" y="-114000"/>
            <a:ext cx="4626000" cy="536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7" name="Google Shape;1267;p140"/>
          <p:cNvCxnSpPr/>
          <p:nvPr/>
        </p:nvCxnSpPr>
        <p:spPr>
          <a:xfrm rot="10800000">
            <a:off x="102075" y="108900"/>
            <a:ext cx="0" cy="4919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8" name="Google Shape;1268;p140"/>
          <p:cNvCxnSpPr/>
          <p:nvPr/>
        </p:nvCxnSpPr>
        <p:spPr>
          <a:xfrm rot="10800000">
            <a:off x="90450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9" name="Google Shape;1269;p140"/>
          <p:cNvCxnSpPr/>
          <p:nvPr/>
        </p:nvCxnSpPr>
        <p:spPr>
          <a:xfrm rot="10800000">
            <a:off x="90450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0" name="Google Shape;1270;p140"/>
          <p:cNvCxnSpPr/>
          <p:nvPr/>
        </p:nvCxnSpPr>
        <p:spPr>
          <a:xfrm>
            <a:off x="9045275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71" name="Google Shape;1271;p1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27400" y="4679950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2" name="Google Shape;1272;p140"/>
          <p:cNvSpPr txBox="1"/>
          <p:nvPr/>
        </p:nvSpPr>
        <p:spPr>
          <a:xfrm>
            <a:off x="8576675" y="4679900"/>
            <a:ext cx="4686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18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7" name="Google Shape;1277;p141"/>
          <p:cNvPicPr preferRelativeResize="0"/>
          <p:nvPr/>
        </p:nvPicPr>
        <p:blipFill rotWithShape="1">
          <a:blip r:embed="rId3">
            <a:alphaModFix/>
          </a:blip>
          <a:srcRect l="12439" r="12439"/>
          <a:stretch/>
        </p:blipFill>
        <p:spPr>
          <a:xfrm>
            <a:off x="4572000" y="0"/>
            <a:ext cx="51517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8" name="Google Shape;1278;p141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79" name="Google Shape;1279;p141"/>
          <p:cNvSpPr txBox="1">
            <a:spLocks noGrp="1"/>
          </p:cNvSpPr>
          <p:nvPr>
            <p:ph type="subTitle" idx="1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Visibilité</a:t>
            </a:r>
            <a:endParaRPr/>
          </a:p>
        </p:txBody>
      </p:sp>
      <p:sp>
        <p:nvSpPr>
          <p:cNvPr id="1280" name="Google Shape;1280;p141"/>
          <p:cNvSpPr txBox="1">
            <a:spLocks noGrp="1"/>
          </p:cNvSpPr>
          <p:nvPr>
            <p:ph type="subTitle" idx="2"/>
          </p:nvPr>
        </p:nvSpPr>
        <p:spPr>
          <a:xfrm>
            <a:off x="3845050" y="1263405"/>
            <a:ext cx="1645500" cy="12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Indications sur les numéros et les directions visibles</a:t>
            </a:r>
            <a:endParaRPr/>
          </a:p>
        </p:txBody>
      </p:sp>
      <p:sp>
        <p:nvSpPr>
          <p:cNvPr id="1281" name="Google Shape;1281;p141"/>
          <p:cNvSpPr txBox="1">
            <a:spLocks noGrp="1"/>
          </p:cNvSpPr>
          <p:nvPr>
            <p:ph type="subTitle" idx="3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Informations</a:t>
            </a:r>
            <a:endParaRPr/>
          </a:p>
        </p:txBody>
      </p:sp>
      <p:sp>
        <p:nvSpPr>
          <p:cNvPr id="1282" name="Google Shape;1282;p141"/>
          <p:cNvSpPr txBox="1">
            <a:spLocks noGrp="1"/>
          </p:cNvSpPr>
          <p:nvPr>
            <p:ph type="subTitle" idx="4"/>
          </p:nvPr>
        </p:nvSpPr>
        <p:spPr>
          <a:xfrm>
            <a:off x="6411818" y="1263403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 graphique conviviale</a:t>
            </a:r>
            <a:endParaRPr/>
          </a:p>
        </p:txBody>
      </p:sp>
      <p:sp>
        <p:nvSpPr>
          <p:cNvPr id="1283" name="Google Shape;1283;p141"/>
          <p:cNvSpPr txBox="1">
            <a:spLocks noGrp="1"/>
          </p:cNvSpPr>
          <p:nvPr>
            <p:ph type="subTitle" idx="5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Ecran</a:t>
            </a:r>
            <a:endParaRPr/>
          </a:p>
        </p:txBody>
      </p:sp>
      <p:sp>
        <p:nvSpPr>
          <p:cNvPr id="1284" name="Google Shape;1284;p141"/>
          <p:cNvSpPr txBox="1">
            <a:spLocks noGrp="1"/>
          </p:cNvSpPr>
          <p:nvPr>
            <p:ph type="subTitle" idx="6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Bandeaux d'informations visuelles</a:t>
            </a:r>
            <a:endParaRPr/>
          </a:p>
        </p:txBody>
      </p:sp>
      <p:sp>
        <p:nvSpPr>
          <p:cNvPr id="1285" name="Google Shape;1285;p141"/>
          <p:cNvSpPr txBox="1">
            <a:spLocks noGrp="1"/>
          </p:cNvSpPr>
          <p:nvPr>
            <p:ph type="subTitle" idx="7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Alertes</a:t>
            </a:r>
            <a:endParaRPr/>
          </a:p>
        </p:txBody>
      </p:sp>
      <p:sp>
        <p:nvSpPr>
          <p:cNvPr id="1286" name="Google Shape;1286;p141"/>
          <p:cNvSpPr txBox="1">
            <a:spLocks noGrp="1"/>
          </p:cNvSpPr>
          <p:nvPr>
            <p:ph type="subTitle" idx="8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Indications d’incidents en temps réel.</a:t>
            </a:r>
            <a:endParaRPr/>
          </a:p>
        </p:txBody>
      </p:sp>
      <p:sp>
        <p:nvSpPr>
          <p:cNvPr id="1287" name="Google Shape;1287;p141"/>
          <p:cNvSpPr txBox="1">
            <a:spLocks noGrp="1"/>
          </p:cNvSpPr>
          <p:nvPr>
            <p:ph type="title"/>
          </p:nvPr>
        </p:nvSpPr>
        <p:spPr>
          <a:xfrm>
            <a:off x="122700" y="1325975"/>
            <a:ext cx="2643900" cy="22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Informations claires </a:t>
            </a:r>
            <a:endParaRPr sz="4100"/>
          </a:p>
        </p:txBody>
      </p:sp>
      <p:sp>
        <p:nvSpPr>
          <p:cNvPr id="1288" name="Google Shape;1288;p141"/>
          <p:cNvSpPr/>
          <p:nvPr/>
        </p:nvSpPr>
        <p:spPr>
          <a:xfrm>
            <a:off x="5776721" y="1024675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9" name="Google Shape;1289;p141"/>
          <p:cNvSpPr/>
          <p:nvPr/>
        </p:nvSpPr>
        <p:spPr>
          <a:xfrm>
            <a:off x="5776721" y="3088300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" name="Google Shape;1290;p141"/>
          <p:cNvSpPr/>
          <p:nvPr/>
        </p:nvSpPr>
        <p:spPr>
          <a:xfrm>
            <a:off x="3209946" y="1024675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" name="Google Shape;1291;p141"/>
          <p:cNvSpPr/>
          <p:nvPr/>
        </p:nvSpPr>
        <p:spPr>
          <a:xfrm>
            <a:off x="3209946" y="3088300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" name="Google Shape;1292;p141"/>
          <p:cNvGrpSpPr/>
          <p:nvPr/>
        </p:nvGrpSpPr>
        <p:grpSpPr>
          <a:xfrm>
            <a:off x="3287770" y="1127490"/>
            <a:ext cx="327085" cy="277080"/>
            <a:chOff x="2770052" y="2009628"/>
            <a:chExt cx="327085" cy="277080"/>
          </a:xfrm>
        </p:grpSpPr>
        <p:sp>
          <p:nvSpPr>
            <p:cNvPr id="1293" name="Google Shape;1293;p141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41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141"/>
          <p:cNvGrpSpPr/>
          <p:nvPr/>
        </p:nvGrpSpPr>
        <p:grpSpPr>
          <a:xfrm>
            <a:off x="4571486" y="101275"/>
            <a:ext cx="4473000" cy="4935100"/>
            <a:chOff x="4571486" y="101275"/>
            <a:chExt cx="4473000" cy="4935100"/>
          </a:xfrm>
        </p:grpSpPr>
        <p:cxnSp>
          <p:nvCxnSpPr>
            <p:cNvPr id="1296" name="Google Shape;1296;p14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7" name="Google Shape;1297;p14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8" name="Google Shape;1298;p14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99" name="Google Shape;1299;p141"/>
          <p:cNvSpPr/>
          <p:nvPr/>
        </p:nvSpPr>
        <p:spPr>
          <a:xfrm>
            <a:off x="5835185" y="1084537"/>
            <a:ext cx="365769" cy="320032"/>
          </a:xfrm>
          <a:custGeom>
            <a:avLst/>
            <a:gdLst/>
            <a:ahLst/>
            <a:cxnLst/>
            <a:rect l="l" t="t" r="r" b="b"/>
            <a:pathLst>
              <a:path w="22286" h="19977" extrusionOk="0">
                <a:moveTo>
                  <a:pt x="11136" y="4438"/>
                </a:moveTo>
                <a:cubicBezTo>
                  <a:pt x="11740" y="4438"/>
                  <a:pt x="12320" y="4907"/>
                  <a:pt x="12320" y="5614"/>
                </a:cubicBezTo>
                <a:cubicBezTo>
                  <a:pt x="12320" y="6265"/>
                  <a:pt x="11794" y="6790"/>
                  <a:pt x="11143" y="6790"/>
                </a:cubicBezTo>
                <a:cubicBezTo>
                  <a:pt x="10098" y="6790"/>
                  <a:pt x="9573" y="5523"/>
                  <a:pt x="10314" y="4785"/>
                </a:cubicBezTo>
                <a:cubicBezTo>
                  <a:pt x="10553" y="4545"/>
                  <a:pt x="10847" y="4438"/>
                  <a:pt x="11136" y="4438"/>
                </a:cubicBezTo>
                <a:close/>
                <a:moveTo>
                  <a:pt x="11143" y="871"/>
                </a:moveTo>
                <a:cubicBezTo>
                  <a:pt x="13514" y="871"/>
                  <a:pt x="15443" y="2807"/>
                  <a:pt x="15443" y="5185"/>
                </a:cubicBezTo>
                <a:cubicBezTo>
                  <a:pt x="15436" y="6414"/>
                  <a:pt x="14917" y="7588"/>
                  <a:pt x="14012" y="8420"/>
                </a:cubicBezTo>
                <a:cubicBezTo>
                  <a:pt x="13465" y="8925"/>
                  <a:pt x="13110" y="9607"/>
                  <a:pt x="13009" y="10342"/>
                </a:cubicBezTo>
                <a:lnTo>
                  <a:pt x="11578" y="10342"/>
                </a:lnTo>
                <a:lnTo>
                  <a:pt x="11578" y="7612"/>
                </a:lnTo>
                <a:cubicBezTo>
                  <a:pt x="12602" y="7393"/>
                  <a:pt x="13291" y="6435"/>
                  <a:pt x="13176" y="5398"/>
                </a:cubicBezTo>
                <a:cubicBezTo>
                  <a:pt x="13065" y="4356"/>
                  <a:pt x="12188" y="3570"/>
                  <a:pt x="11143" y="3570"/>
                </a:cubicBezTo>
                <a:cubicBezTo>
                  <a:pt x="10098" y="3570"/>
                  <a:pt x="9221" y="4356"/>
                  <a:pt x="9109" y="5398"/>
                </a:cubicBezTo>
                <a:cubicBezTo>
                  <a:pt x="8998" y="6435"/>
                  <a:pt x="9687" y="7393"/>
                  <a:pt x="10708" y="7612"/>
                </a:cubicBezTo>
                <a:lnTo>
                  <a:pt x="10708" y="10342"/>
                </a:lnTo>
                <a:lnTo>
                  <a:pt x="9284" y="10342"/>
                </a:lnTo>
                <a:cubicBezTo>
                  <a:pt x="9186" y="9604"/>
                  <a:pt x="8831" y="8921"/>
                  <a:pt x="8281" y="8420"/>
                </a:cubicBezTo>
                <a:cubicBezTo>
                  <a:pt x="7372" y="7588"/>
                  <a:pt x="6850" y="6418"/>
                  <a:pt x="6843" y="5185"/>
                </a:cubicBezTo>
                <a:cubicBezTo>
                  <a:pt x="6843" y="2807"/>
                  <a:pt x="8772" y="871"/>
                  <a:pt x="11143" y="871"/>
                </a:cubicBezTo>
                <a:close/>
                <a:moveTo>
                  <a:pt x="12971" y="11213"/>
                </a:moveTo>
                <a:lnTo>
                  <a:pt x="12971" y="12327"/>
                </a:lnTo>
                <a:cubicBezTo>
                  <a:pt x="12971" y="12578"/>
                  <a:pt x="12769" y="12779"/>
                  <a:pt x="12518" y="12779"/>
                </a:cubicBezTo>
                <a:lnTo>
                  <a:pt x="9761" y="12779"/>
                </a:lnTo>
                <a:cubicBezTo>
                  <a:pt x="9513" y="12779"/>
                  <a:pt x="9308" y="12578"/>
                  <a:pt x="9308" y="12327"/>
                </a:cubicBezTo>
                <a:lnTo>
                  <a:pt x="9308" y="11213"/>
                </a:lnTo>
                <a:close/>
                <a:moveTo>
                  <a:pt x="11885" y="13650"/>
                </a:moveTo>
                <a:cubicBezTo>
                  <a:pt x="11774" y="13961"/>
                  <a:pt x="11482" y="14172"/>
                  <a:pt x="11151" y="14172"/>
                </a:cubicBezTo>
                <a:cubicBezTo>
                  <a:pt x="11148" y="14172"/>
                  <a:pt x="11146" y="14172"/>
                  <a:pt x="11143" y="14172"/>
                </a:cubicBezTo>
                <a:cubicBezTo>
                  <a:pt x="11140" y="14172"/>
                  <a:pt x="11138" y="14172"/>
                  <a:pt x="11135" y="14172"/>
                </a:cubicBezTo>
                <a:cubicBezTo>
                  <a:pt x="10807" y="14172"/>
                  <a:pt x="10515" y="13961"/>
                  <a:pt x="10405" y="13650"/>
                </a:cubicBezTo>
                <a:close/>
                <a:moveTo>
                  <a:pt x="21415" y="17539"/>
                </a:moveTo>
                <a:lnTo>
                  <a:pt x="21415" y="17846"/>
                </a:lnTo>
                <a:cubicBezTo>
                  <a:pt x="21415" y="18542"/>
                  <a:pt x="20851" y="19106"/>
                  <a:pt x="20154" y="19106"/>
                </a:cubicBezTo>
                <a:lnTo>
                  <a:pt x="2135" y="19106"/>
                </a:lnTo>
                <a:cubicBezTo>
                  <a:pt x="1439" y="19106"/>
                  <a:pt x="871" y="18542"/>
                  <a:pt x="871" y="17846"/>
                </a:cubicBezTo>
                <a:lnTo>
                  <a:pt x="871" y="17539"/>
                </a:lnTo>
                <a:close/>
                <a:moveTo>
                  <a:pt x="11143" y="0"/>
                </a:moveTo>
                <a:cubicBezTo>
                  <a:pt x="8295" y="0"/>
                  <a:pt x="5976" y="2326"/>
                  <a:pt x="5976" y="5185"/>
                </a:cubicBezTo>
                <a:cubicBezTo>
                  <a:pt x="5979" y="6313"/>
                  <a:pt x="6345" y="7410"/>
                  <a:pt x="7020" y="8312"/>
                </a:cubicBezTo>
                <a:lnTo>
                  <a:pt x="2765" y="8312"/>
                </a:lnTo>
                <a:cubicBezTo>
                  <a:pt x="2521" y="8312"/>
                  <a:pt x="2330" y="8507"/>
                  <a:pt x="2330" y="8747"/>
                </a:cubicBezTo>
                <a:cubicBezTo>
                  <a:pt x="2330" y="8988"/>
                  <a:pt x="2521" y="9183"/>
                  <a:pt x="2765" y="9183"/>
                </a:cubicBezTo>
                <a:lnTo>
                  <a:pt x="7818" y="9183"/>
                </a:lnTo>
                <a:cubicBezTo>
                  <a:pt x="8222" y="9614"/>
                  <a:pt x="8444" y="10182"/>
                  <a:pt x="8437" y="10774"/>
                </a:cubicBezTo>
                <a:lnTo>
                  <a:pt x="8437" y="10777"/>
                </a:lnTo>
                <a:lnTo>
                  <a:pt x="8437" y="12327"/>
                </a:lnTo>
                <a:cubicBezTo>
                  <a:pt x="8437" y="12961"/>
                  <a:pt x="8887" y="13504"/>
                  <a:pt x="9506" y="13626"/>
                </a:cubicBezTo>
                <a:cubicBezTo>
                  <a:pt x="9625" y="14440"/>
                  <a:pt x="10321" y="15043"/>
                  <a:pt x="11143" y="15043"/>
                </a:cubicBezTo>
                <a:cubicBezTo>
                  <a:pt x="11965" y="15043"/>
                  <a:pt x="12661" y="14440"/>
                  <a:pt x="12780" y="13626"/>
                </a:cubicBezTo>
                <a:cubicBezTo>
                  <a:pt x="13396" y="13500"/>
                  <a:pt x="13842" y="12961"/>
                  <a:pt x="13842" y="12330"/>
                </a:cubicBezTo>
                <a:lnTo>
                  <a:pt x="13842" y="10854"/>
                </a:lnTo>
                <a:cubicBezTo>
                  <a:pt x="13845" y="10830"/>
                  <a:pt x="13848" y="10805"/>
                  <a:pt x="13848" y="10781"/>
                </a:cubicBezTo>
                <a:cubicBezTo>
                  <a:pt x="13852" y="10189"/>
                  <a:pt x="14075" y="9618"/>
                  <a:pt x="14479" y="9186"/>
                </a:cubicBezTo>
                <a:lnTo>
                  <a:pt x="15412" y="9186"/>
                </a:lnTo>
                <a:cubicBezTo>
                  <a:pt x="15652" y="9186"/>
                  <a:pt x="15847" y="8991"/>
                  <a:pt x="15847" y="8751"/>
                </a:cubicBezTo>
                <a:cubicBezTo>
                  <a:pt x="15847" y="8511"/>
                  <a:pt x="15652" y="8316"/>
                  <a:pt x="15412" y="8316"/>
                </a:cubicBezTo>
                <a:lnTo>
                  <a:pt x="15269" y="8316"/>
                </a:lnTo>
                <a:cubicBezTo>
                  <a:pt x="15945" y="7410"/>
                  <a:pt x="16307" y="6313"/>
                  <a:pt x="16314" y="5185"/>
                </a:cubicBezTo>
                <a:lnTo>
                  <a:pt x="16314" y="5164"/>
                </a:lnTo>
                <a:lnTo>
                  <a:pt x="20370" y="5164"/>
                </a:lnTo>
                <a:cubicBezTo>
                  <a:pt x="20611" y="5164"/>
                  <a:pt x="20806" y="5359"/>
                  <a:pt x="20806" y="5600"/>
                </a:cubicBezTo>
                <a:lnTo>
                  <a:pt x="20806" y="14583"/>
                </a:lnTo>
                <a:lnTo>
                  <a:pt x="17028" y="14583"/>
                </a:lnTo>
                <a:cubicBezTo>
                  <a:pt x="16787" y="14583"/>
                  <a:pt x="16592" y="14778"/>
                  <a:pt x="16592" y="15018"/>
                </a:cubicBezTo>
                <a:cubicBezTo>
                  <a:pt x="16592" y="15259"/>
                  <a:pt x="16787" y="15454"/>
                  <a:pt x="17028" y="15454"/>
                </a:cubicBezTo>
                <a:lnTo>
                  <a:pt x="20806" y="15454"/>
                </a:lnTo>
                <a:lnTo>
                  <a:pt x="20806" y="16672"/>
                </a:lnTo>
                <a:lnTo>
                  <a:pt x="1480" y="16672"/>
                </a:lnTo>
                <a:lnTo>
                  <a:pt x="1480" y="5600"/>
                </a:lnTo>
                <a:cubicBezTo>
                  <a:pt x="1480" y="5359"/>
                  <a:pt x="1675" y="5164"/>
                  <a:pt x="1916" y="5164"/>
                </a:cubicBezTo>
                <a:lnTo>
                  <a:pt x="4224" y="5164"/>
                </a:lnTo>
                <a:cubicBezTo>
                  <a:pt x="4464" y="5164"/>
                  <a:pt x="4659" y="4969"/>
                  <a:pt x="4659" y="4729"/>
                </a:cubicBezTo>
                <a:cubicBezTo>
                  <a:pt x="4659" y="4489"/>
                  <a:pt x="4464" y="4294"/>
                  <a:pt x="4224" y="4294"/>
                </a:cubicBezTo>
                <a:lnTo>
                  <a:pt x="1916" y="4294"/>
                </a:lnTo>
                <a:cubicBezTo>
                  <a:pt x="1195" y="4294"/>
                  <a:pt x="610" y="4879"/>
                  <a:pt x="610" y="5600"/>
                </a:cubicBezTo>
                <a:lnTo>
                  <a:pt x="610" y="16669"/>
                </a:lnTo>
                <a:lnTo>
                  <a:pt x="436" y="16669"/>
                </a:lnTo>
                <a:cubicBezTo>
                  <a:pt x="195" y="16669"/>
                  <a:pt x="0" y="16864"/>
                  <a:pt x="0" y="17104"/>
                </a:cubicBezTo>
                <a:lnTo>
                  <a:pt x="0" y="17846"/>
                </a:lnTo>
                <a:cubicBezTo>
                  <a:pt x="0" y="19023"/>
                  <a:pt x="955" y="19977"/>
                  <a:pt x="2135" y="19977"/>
                </a:cubicBezTo>
                <a:lnTo>
                  <a:pt x="20154" y="19977"/>
                </a:lnTo>
                <a:cubicBezTo>
                  <a:pt x="21331" y="19977"/>
                  <a:pt x="22285" y="19023"/>
                  <a:pt x="22285" y="17846"/>
                </a:cubicBezTo>
                <a:lnTo>
                  <a:pt x="22285" y="17104"/>
                </a:lnTo>
                <a:cubicBezTo>
                  <a:pt x="22285" y="16864"/>
                  <a:pt x="22090" y="16672"/>
                  <a:pt x="21850" y="16669"/>
                </a:cubicBezTo>
                <a:lnTo>
                  <a:pt x="21676" y="16669"/>
                </a:lnTo>
                <a:lnTo>
                  <a:pt x="21676" y="5600"/>
                </a:lnTo>
                <a:cubicBezTo>
                  <a:pt x="21676" y="4879"/>
                  <a:pt x="21091" y="4294"/>
                  <a:pt x="20370" y="4294"/>
                </a:cubicBezTo>
                <a:lnTo>
                  <a:pt x="16237" y="4294"/>
                </a:lnTo>
                <a:cubicBezTo>
                  <a:pt x="15816" y="1856"/>
                  <a:pt x="13692" y="0"/>
                  <a:pt x="1114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0" name="Google Shape;1300;p141"/>
          <p:cNvGrpSpPr/>
          <p:nvPr/>
        </p:nvGrpSpPr>
        <p:grpSpPr>
          <a:xfrm>
            <a:off x="3266656" y="3154429"/>
            <a:ext cx="369294" cy="350444"/>
            <a:chOff x="1293706" y="1966416"/>
            <a:chExt cx="369294" cy="350444"/>
          </a:xfrm>
        </p:grpSpPr>
        <p:sp>
          <p:nvSpPr>
            <p:cNvPr id="1301" name="Google Shape;1301;p14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4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4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4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4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4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4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4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" name="Google Shape;1309;p141"/>
          <p:cNvGrpSpPr/>
          <p:nvPr/>
        </p:nvGrpSpPr>
        <p:grpSpPr>
          <a:xfrm>
            <a:off x="5826651" y="3150339"/>
            <a:ext cx="382828" cy="358601"/>
            <a:chOff x="2753373" y="2902523"/>
            <a:chExt cx="347552" cy="325557"/>
          </a:xfrm>
        </p:grpSpPr>
        <p:sp>
          <p:nvSpPr>
            <p:cNvPr id="1310" name="Google Shape;1310;p141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41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41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41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41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41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16" name="Google Shape;1316;p141"/>
          <p:cNvCxnSpPr/>
          <p:nvPr/>
        </p:nvCxnSpPr>
        <p:spPr>
          <a:xfrm>
            <a:off x="9045275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17" name="Google Shape;1317;p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27400" y="4679950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8" name="Google Shape;1318;p141"/>
          <p:cNvSpPr txBox="1"/>
          <p:nvPr/>
        </p:nvSpPr>
        <p:spPr>
          <a:xfrm>
            <a:off x="8576675" y="4679900"/>
            <a:ext cx="4686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19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24"/>
          <p:cNvSpPr txBox="1">
            <a:spLocks noGrp="1"/>
          </p:cNvSpPr>
          <p:nvPr>
            <p:ph type="title"/>
          </p:nvPr>
        </p:nvSpPr>
        <p:spPr>
          <a:xfrm>
            <a:off x="436850" y="2209950"/>
            <a:ext cx="57231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Tables des matières</a:t>
            </a:r>
            <a:endParaRPr/>
          </a:p>
        </p:txBody>
      </p:sp>
      <p:sp>
        <p:nvSpPr>
          <p:cNvPr id="909" name="Google Shape;909;p124"/>
          <p:cNvSpPr txBox="1">
            <a:spLocks noGrp="1"/>
          </p:cNvSpPr>
          <p:nvPr>
            <p:ph type="title" idx="2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10" name="Google Shape;910;p124"/>
          <p:cNvSpPr txBox="1">
            <a:spLocks noGrp="1"/>
          </p:cNvSpPr>
          <p:nvPr>
            <p:ph type="subTitle" idx="1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DU PROJET</a:t>
            </a:r>
            <a:endParaRPr/>
          </a:p>
        </p:txBody>
      </p:sp>
      <p:sp>
        <p:nvSpPr>
          <p:cNvPr id="911" name="Google Shape;911;p124"/>
          <p:cNvSpPr txBox="1">
            <a:spLocks noGrp="1"/>
          </p:cNvSpPr>
          <p:nvPr>
            <p:ph type="title" idx="4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12" name="Google Shape;912;p124"/>
          <p:cNvSpPr txBox="1">
            <a:spLocks noGrp="1"/>
          </p:cNvSpPr>
          <p:nvPr>
            <p:ph type="subTitle" idx="5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Specification techniques</a:t>
            </a:r>
            <a:endParaRPr/>
          </a:p>
        </p:txBody>
      </p:sp>
      <p:sp>
        <p:nvSpPr>
          <p:cNvPr id="913" name="Google Shape;913;p124"/>
          <p:cNvSpPr txBox="1">
            <a:spLocks noGrp="1"/>
          </p:cNvSpPr>
          <p:nvPr>
            <p:ph type="title" idx="7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14" name="Google Shape;914;p124"/>
          <p:cNvSpPr txBox="1">
            <a:spLocks noGrp="1"/>
          </p:cNvSpPr>
          <p:nvPr>
            <p:ph type="subTitle" idx="8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Arguments de vente</a:t>
            </a:r>
            <a:endParaRPr/>
          </a:p>
        </p:txBody>
      </p:sp>
      <p:sp>
        <p:nvSpPr>
          <p:cNvPr id="915" name="Google Shape;915;p124"/>
          <p:cNvSpPr txBox="1">
            <a:spLocks noGrp="1"/>
          </p:cNvSpPr>
          <p:nvPr>
            <p:ph type="title" idx="13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16" name="Google Shape;916;p124"/>
          <p:cNvSpPr txBox="1">
            <a:spLocks noGrp="1"/>
          </p:cNvSpPr>
          <p:nvPr>
            <p:ph type="subTitle" idx="14"/>
          </p:nvPr>
        </p:nvSpPr>
        <p:spPr>
          <a:xfrm>
            <a:off x="4623144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Chiffrage</a:t>
            </a:r>
            <a:endParaRPr/>
          </a:p>
        </p:txBody>
      </p:sp>
      <p:sp>
        <p:nvSpPr>
          <p:cNvPr id="917" name="Google Shape;917;p124"/>
          <p:cNvSpPr txBox="1">
            <a:spLocks noGrp="1"/>
          </p:cNvSpPr>
          <p:nvPr>
            <p:ph type="title" idx="13"/>
          </p:nvPr>
        </p:nvSpPr>
        <p:spPr>
          <a:xfrm>
            <a:off x="6558175" y="2130162"/>
            <a:ext cx="2340900" cy="883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Conclusion</a:t>
            </a:r>
            <a:endParaRPr/>
          </a:p>
        </p:txBody>
      </p:sp>
      <p:pic>
        <p:nvPicPr>
          <p:cNvPr id="918" name="Google Shape;918;p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919" name="Google Shape;919;p124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02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142"/>
          <p:cNvSpPr txBox="1">
            <a:spLocks noGrp="1"/>
          </p:cNvSpPr>
          <p:nvPr>
            <p:ph type="title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</a:t>
            </a:r>
            <a:r>
              <a:rPr lang="en"/>
              <a:t>4</a:t>
            </a:r>
            <a:endParaRPr b="1"/>
          </a:p>
        </p:txBody>
      </p:sp>
      <p:sp>
        <p:nvSpPr>
          <p:cNvPr id="1324" name="Google Shape;1324;p142"/>
          <p:cNvSpPr txBox="1">
            <a:spLocks noGrp="1"/>
          </p:cNvSpPr>
          <p:nvPr>
            <p:ph type="title" idx="2"/>
          </p:nvPr>
        </p:nvSpPr>
        <p:spPr>
          <a:xfrm>
            <a:off x="4454300" y="2145475"/>
            <a:ext cx="4617900" cy="109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700"/>
              <a:t>Chiffrage</a:t>
            </a:r>
            <a:endParaRPr sz="8700"/>
          </a:p>
        </p:txBody>
      </p:sp>
      <p:pic>
        <p:nvPicPr>
          <p:cNvPr id="1325" name="Google Shape;1325;p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6" name="Google Shape;1326;p142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20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143"/>
          <p:cNvPicPr preferRelativeResize="0"/>
          <p:nvPr/>
        </p:nvPicPr>
        <p:blipFill rotWithShape="1">
          <a:blip r:embed="rId3">
            <a:alphaModFix/>
          </a:blip>
          <a:srcRect l="25000" r="25000"/>
          <a:stretch/>
        </p:blipFill>
        <p:spPr>
          <a:xfrm>
            <a:off x="4572007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143"/>
          <p:cNvSpPr/>
          <p:nvPr/>
        </p:nvSpPr>
        <p:spPr>
          <a:xfrm>
            <a:off x="2871175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33" name="Google Shape;1333;p143"/>
          <p:cNvSpPr txBox="1">
            <a:spLocks noGrp="1"/>
          </p:cNvSpPr>
          <p:nvPr>
            <p:ph type="title"/>
          </p:nvPr>
        </p:nvSpPr>
        <p:spPr>
          <a:xfrm>
            <a:off x="0" y="1929600"/>
            <a:ext cx="2267700" cy="12843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Chiffrage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334" name="Google Shape;1334;p143"/>
          <p:cNvGrpSpPr/>
          <p:nvPr/>
        </p:nvGrpSpPr>
        <p:grpSpPr>
          <a:xfrm>
            <a:off x="4574899" y="101275"/>
            <a:ext cx="4469422" cy="4935100"/>
            <a:chOff x="4571486" y="101275"/>
            <a:chExt cx="4473000" cy="4935100"/>
          </a:xfrm>
        </p:grpSpPr>
        <p:cxnSp>
          <p:nvCxnSpPr>
            <p:cNvPr id="1335" name="Google Shape;1335;p143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6" name="Google Shape;1336;p143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7" name="Google Shape;1337;p143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38" name="Google Shape;1338;p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7273" y="1312250"/>
            <a:ext cx="5823375" cy="246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9" name="Google Shape;1339;p1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0" name="Google Shape;1340;p143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 21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5" name="Google Shape;1345;p144"/>
          <p:cNvPicPr preferRelativeResize="0"/>
          <p:nvPr/>
        </p:nvPicPr>
        <p:blipFill rotWithShape="1">
          <a:blip r:embed="rId3">
            <a:alphaModFix/>
          </a:blip>
          <a:srcRect l="25000" r="25000"/>
          <a:stretch/>
        </p:blipFill>
        <p:spPr>
          <a:xfrm>
            <a:off x="4572007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346" name="Google Shape;1346;p144"/>
          <p:cNvSpPr/>
          <p:nvPr/>
        </p:nvSpPr>
        <p:spPr>
          <a:xfrm>
            <a:off x="2871175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47" name="Google Shape;1347;p144"/>
          <p:cNvSpPr txBox="1">
            <a:spLocks noGrp="1"/>
          </p:cNvSpPr>
          <p:nvPr>
            <p:ph type="title"/>
          </p:nvPr>
        </p:nvSpPr>
        <p:spPr>
          <a:xfrm>
            <a:off x="0" y="1929600"/>
            <a:ext cx="2267700" cy="12843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Chiffrage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348" name="Google Shape;1348;p144"/>
          <p:cNvGrpSpPr/>
          <p:nvPr/>
        </p:nvGrpSpPr>
        <p:grpSpPr>
          <a:xfrm>
            <a:off x="4571999" y="134900"/>
            <a:ext cx="4469422" cy="4935100"/>
            <a:chOff x="4571486" y="101275"/>
            <a:chExt cx="4473000" cy="4935100"/>
          </a:xfrm>
        </p:grpSpPr>
        <p:cxnSp>
          <p:nvCxnSpPr>
            <p:cNvPr id="1349" name="Google Shape;1349;p144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0" name="Google Shape;1350;p144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1" name="Google Shape;1351;p144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52" name="Google Shape;1352;p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1175" y="1362075"/>
            <a:ext cx="4398325" cy="257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3" name="Google Shape;1353;p1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4" name="Google Shape;1354;p144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22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145"/>
          <p:cNvSpPr txBox="1">
            <a:spLocks noGrp="1"/>
          </p:cNvSpPr>
          <p:nvPr>
            <p:ph type="title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</a:t>
            </a:r>
            <a:r>
              <a:rPr lang="en"/>
              <a:t>5</a:t>
            </a:r>
            <a:endParaRPr b="1"/>
          </a:p>
        </p:txBody>
      </p:sp>
      <p:sp>
        <p:nvSpPr>
          <p:cNvPr id="1360" name="Google Shape;1360;p145"/>
          <p:cNvSpPr txBox="1">
            <a:spLocks noGrp="1"/>
          </p:cNvSpPr>
          <p:nvPr>
            <p:ph type="title" idx="2"/>
          </p:nvPr>
        </p:nvSpPr>
        <p:spPr>
          <a:xfrm>
            <a:off x="4454300" y="2145475"/>
            <a:ext cx="4617900" cy="146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700"/>
              <a:t>conclusion </a:t>
            </a:r>
            <a:endParaRPr sz="8700"/>
          </a:p>
        </p:txBody>
      </p:sp>
      <p:pic>
        <p:nvPicPr>
          <p:cNvPr id="1361" name="Google Shape;1361;p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2" name="Google Shape;1362;p145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23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7" name="Google Shape;1367;p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482203"/>
            <a:ext cx="9144003" cy="6107908"/>
          </a:xfrm>
          <a:prstGeom prst="rect">
            <a:avLst/>
          </a:prstGeom>
          <a:noFill/>
          <a:ln>
            <a:noFill/>
          </a:ln>
        </p:spPr>
      </p:pic>
      <p:sp>
        <p:nvSpPr>
          <p:cNvPr id="1368" name="Google Shape;1368;p146"/>
          <p:cNvSpPr/>
          <p:nvPr/>
        </p:nvSpPr>
        <p:spPr>
          <a:xfrm>
            <a:off x="101550" y="106200"/>
            <a:ext cx="8940900" cy="4930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" name="Google Shape;1369;p146"/>
          <p:cNvSpPr/>
          <p:nvPr/>
        </p:nvSpPr>
        <p:spPr>
          <a:xfrm>
            <a:off x="86000" y="809525"/>
            <a:ext cx="4891200" cy="350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146"/>
          <p:cNvSpPr txBox="1">
            <a:spLocks noGrp="1"/>
          </p:cNvSpPr>
          <p:nvPr>
            <p:ph type="subTitle" idx="2"/>
          </p:nvPr>
        </p:nvSpPr>
        <p:spPr>
          <a:xfrm>
            <a:off x="396500" y="846875"/>
            <a:ext cx="4270200" cy="3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0">
                <a:latin typeface="Bebas Neue"/>
                <a:ea typeface="Bebas Neue"/>
                <a:cs typeface="Bebas Neue"/>
                <a:sym typeface="Bebas Neue"/>
              </a:rPr>
              <a:t>En conclusion</a:t>
            </a:r>
            <a:r>
              <a:rPr lang="en" sz="1400" b="0">
                <a:solidFill>
                  <a:srgbClr val="21212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, le projet </a:t>
            </a:r>
            <a:r>
              <a:rPr lang="en" sz="1500"/>
              <a:t>Live Bus</a:t>
            </a:r>
            <a:r>
              <a:rPr lang="en" sz="1400" b="0">
                <a:solidFill>
                  <a:srgbClr val="21212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procure de nombreux avantages aux utilisateurs de transport  en commun. Il permet ainsi à l'ensemble des utilisateurs du réseau TCL de </a:t>
            </a:r>
            <a:r>
              <a:rPr lang="en" sz="1500"/>
              <a:t>prévoir et d’encadrer</a:t>
            </a:r>
            <a:r>
              <a:rPr lang="en" sz="1400" b="0">
                <a:solidFill>
                  <a:srgbClr val="21212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leurs voyages. Ceci grâce aux informations qui sont mises à disposition par nos écrans de signalisation </a:t>
            </a:r>
            <a:r>
              <a:rPr lang="en" sz="1500"/>
              <a:t>Live Bus</a:t>
            </a:r>
            <a:r>
              <a:rPr lang="en" sz="1400" b="0">
                <a:solidFill>
                  <a:srgbClr val="21212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présents dans la plupart des arrêts de bus du réseau.</a:t>
            </a:r>
            <a:endParaRPr sz="1400" b="0">
              <a:solidFill>
                <a:srgbClr val="21212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cxnSp>
        <p:nvCxnSpPr>
          <p:cNvPr id="1371" name="Google Shape;1371;p146"/>
          <p:cNvCxnSpPr/>
          <p:nvPr/>
        </p:nvCxnSpPr>
        <p:spPr>
          <a:xfrm>
            <a:off x="9022475" y="1147025"/>
            <a:ext cx="0" cy="283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72" name="Google Shape;1372;p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3" name="Google Shape;1373;p146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24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147"/>
          <p:cNvSpPr txBox="1">
            <a:spLocks noGrp="1"/>
          </p:cNvSpPr>
          <p:nvPr>
            <p:ph type="title"/>
          </p:nvPr>
        </p:nvSpPr>
        <p:spPr>
          <a:xfrm>
            <a:off x="2641700" y="724191"/>
            <a:ext cx="38343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</a:t>
            </a:r>
            <a:endParaRPr/>
          </a:p>
        </p:txBody>
      </p:sp>
      <p:grpSp>
        <p:nvGrpSpPr>
          <p:cNvPr id="1379" name="Google Shape;1379;p147"/>
          <p:cNvGrpSpPr/>
          <p:nvPr/>
        </p:nvGrpSpPr>
        <p:grpSpPr>
          <a:xfrm>
            <a:off x="6729016" y="3476746"/>
            <a:ext cx="1692924" cy="355853"/>
            <a:chOff x="3727791" y="3133171"/>
            <a:chExt cx="1692924" cy="355853"/>
          </a:xfrm>
        </p:grpSpPr>
        <p:sp>
          <p:nvSpPr>
            <p:cNvPr id="1380" name="Google Shape;1380;p147"/>
            <p:cNvSpPr/>
            <p:nvPr/>
          </p:nvSpPr>
          <p:spPr>
            <a:xfrm>
              <a:off x="3727791" y="3142968"/>
              <a:ext cx="345674" cy="346056"/>
            </a:xfrm>
            <a:custGeom>
              <a:avLst/>
              <a:gdLst/>
              <a:ahLst/>
              <a:cxnLst/>
              <a:rect l="l" t="t" r="r" b="b"/>
              <a:pathLst>
                <a:path w="10860" h="10872" extrusionOk="0">
                  <a:moveTo>
                    <a:pt x="5430" y="1"/>
                  </a:moveTo>
                  <a:cubicBezTo>
                    <a:pt x="3990" y="1"/>
                    <a:pt x="2608" y="560"/>
                    <a:pt x="1596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561"/>
                    <a:pt x="346" y="7645"/>
                    <a:pt x="1001" y="8573"/>
                  </a:cubicBezTo>
                  <a:cubicBezTo>
                    <a:pt x="1632" y="9466"/>
                    <a:pt x="2513" y="10145"/>
                    <a:pt x="3537" y="10538"/>
                  </a:cubicBezTo>
                  <a:cubicBezTo>
                    <a:pt x="3559" y="10544"/>
                    <a:pt x="3579" y="10547"/>
                    <a:pt x="3599" y="10547"/>
                  </a:cubicBezTo>
                  <a:cubicBezTo>
                    <a:pt x="3656" y="10547"/>
                    <a:pt x="3704" y="10522"/>
                    <a:pt x="3740" y="10478"/>
                  </a:cubicBezTo>
                  <a:cubicBezTo>
                    <a:pt x="3763" y="10443"/>
                    <a:pt x="3763" y="10395"/>
                    <a:pt x="3763" y="10371"/>
                  </a:cubicBezTo>
                  <a:lnTo>
                    <a:pt x="3763" y="7275"/>
                  </a:lnTo>
                  <a:cubicBezTo>
                    <a:pt x="3763" y="7180"/>
                    <a:pt x="3692" y="7097"/>
                    <a:pt x="3585" y="7097"/>
                  </a:cubicBezTo>
                  <a:lnTo>
                    <a:pt x="2156" y="7097"/>
                  </a:lnTo>
                  <a:lnTo>
                    <a:pt x="2156" y="5835"/>
                  </a:lnTo>
                  <a:lnTo>
                    <a:pt x="3585" y="5835"/>
                  </a:lnTo>
                  <a:cubicBezTo>
                    <a:pt x="3680" y="5835"/>
                    <a:pt x="3763" y="5751"/>
                    <a:pt x="3763" y="5656"/>
                  </a:cubicBezTo>
                  <a:lnTo>
                    <a:pt x="3763" y="5430"/>
                  </a:lnTo>
                  <a:cubicBezTo>
                    <a:pt x="3763" y="3942"/>
                    <a:pt x="5180" y="2632"/>
                    <a:pt x="6799" y="2632"/>
                  </a:cubicBezTo>
                  <a:lnTo>
                    <a:pt x="7550" y="2632"/>
                  </a:lnTo>
                  <a:lnTo>
                    <a:pt x="7550" y="3894"/>
                  </a:lnTo>
                  <a:lnTo>
                    <a:pt x="6799" y="3894"/>
                  </a:lnTo>
                  <a:cubicBezTo>
                    <a:pt x="6311" y="3894"/>
                    <a:pt x="5883" y="4025"/>
                    <a:pt x="5561" y="4287"/>
                  </a:cubicBezTo>
                  <a:cubicBezTo>
                    <a:pt x="5228" y="4561"/>
                    <a:pt x="5025" y="4966"/>
                    <a:pt x="5025" y="5430"/>
                  </a:cubicBezTo>
                  <a:lnTo>
                    <a:pt x="5025" y="5656"/>
                  </a:lnTo>
                  <a:cubicBezTo>
                    <a:pt x="5025" y="5740"/>
                    <a:pt x="5109" y="5835"/>
                    <a:pt x="5204" y="5835"/>
                  </a:cubicBezTo>
                  <a:lnTo>
                    <a:pt x="5883" y="5835"/>
                  </a:lnTo>
                  <a:cubicBezTo>
                    <a:pt x="5966" y="5835"/>
                    <a:pt x="6061" y="5751"/>
                    <a:pt x="6061" y="5656"/>
                  </a:cubicBezTo>
                  <a:cubicBezTo>
                    <a:pt x="6061" y="5561"/>
                    <a:pt x="5978" y="5478"/>
                    <a:pt x="5883" y="5478"/>
                  </a:cubicBezTo>
                  <a:lnTo>
                    <a:pt x="5371" y="5478"/>
                  </a:lnTo>
                  <a:lnTo>
                    <a:pt x="5371" y="5418"/>
                  </a:lnTo>
                  <a:cubicBezTo>
                    <a:pt x="5371" y="4525"/>
                    <a:pt x="6145" y="4204"/>
                    <a:pt x="6799" y="4204"/>
                  </a:cubicBezTo>
                  <a:lnTo>
                    <a:pt x="7704" y="4204"/>
                  </a:lnTo>
                  <a:cubicBezTo>
                    <a:pt x="7800" y="4204"/>
                    <a:pt x="7883" y="4132"/>
                    <a:pt x="7883" y="4025"/>
                  </a:cubicBezTo>
                  <a:lnTo>
                    <a:pt x="7883" y="2418"/>
                  </a:lnTo>
                  <a:cubicBezTo>
                    <a:pt x="7883" y="2334"/>
                    <a:pt x="7811" y="2239"/>
                    <a:pt x="7704" y="2239"/>
                  </a:cubicBezTo>
                  <a:lnTo>
                    <a:pt x="6799" y="2239"/>
                  </a:lnTo>
                  <a:cubicBezTo>
                    <a:pt x="5966" y="2239"/>
                    <a:pt x="5121" y="2572"/>
                    <a:pt x="4466" y="3156"/>
                  </a:cubicBezTo>
                  <a:cubicBezTo>
                    <a:pt x="3799" y="3763"/>
                    <a:pt x="3418" y="4549"/>
                    <a:pt x="3418" y="5382"/>
                  </a:cubicBezTo>
                  <a:lnTo>
                    <a:pt x="3418" y="5442"/>
                  </a:lnTo>
                  <a:lnTo>
                    <a:pt x="1989" y="5442"/>
                  </a:lnTo>
                  <a:cubicBezTo>
                    <a:pt x="1906" y="5442"/>
                    <a:pt x="1811" y="5513"/>
                    <a:pt x="1811" y="5620"/>
                  </a:cubicBezTo>
                  <a:lnTo>
                    <a:pt x="1811" y="7228"/>
                  </a:lnTo>
                  <a:cubicBezTo>
                    <a:pt x="1811" y="7323"/>
                    <a:pt x="1894" y="7406"/>
                    <a:pt x="1989" y="7406"/>
                  </a:cubicBezTo>
                  <a:lnTo>
                    <a:pt x="3418" y="7406"/>
                  </a:lnTo>
                  <a:lnTo>
                    <a:pt x="3418" y="10085"/>
                  </a:lnTo>
                  <a:cubicBezTo>
                    <a:pt x="1561" y="9300"/>
                    <a:pt x="346" y="7442"/>
                    <a:pt x="346" y="5418"/>
                  </a:cubicBezTo>
                  <a:cubicBezTo>
                    <a:pt x="346" y="2596"/>
                    <a:pt x="2620" y="322"/>
                    <a:pt x="5430" y="322"/>
                  </a:cubicBezTo>
                  <a:cubicBezTo>
                    <a:pt x="8228" y="322"/>
                    <a:pt x="10526" y="2620"/>
                    <a:pt x="10526" y="5418"/>
                  </a:cubicBezTo>
                  <a:cubicBezTo>
                    <a:pt x="10526" y="8228"/>
                    <a:pt x="8240" y="10502"/>
                    <a:pt x="5430" y="10502"/>
                  </a:cubicBezTo>
                  <a:lnTo>
                    <a:pt x="5371" y="10502"/>
                  </a:lnTo>
                  <a:lnTo>
                    <a:pt x="5371" y="7418"/>
                  </a:lnTo>
                  <a:lnTo>
                    <a:pt x="7728" y="7418"/>
                  </a:lnTo>
                  <a:cubicBezTo>
                    <a:pt x="7811" y="7418"/>
                    <a:pt x="7907" y="7347"/>
                    <a:pt x="7907" y="7240"/>
                  </a:cubicBezTo>
                  <a:lnTo>
                    <a:pt x="7907" y="5656"/>
                  </a:lnTo>
                  <a:cubicBezTo>
                    <a:pt x="7907" y="5561"/>
                    <a:pt x="7823" y="5478"/>
                    <a:pt x="7728" y="5478"/>
                  </a:cubicBezTo>
                  <a:lnTo>
                    <a:pt x="6728" y="5478"/>
                  </a:lnTo>
                  <a:cubicBezTo>
                    <a:pt x="6633" y="5478"/>
                    <a:pt x="6549" y="5549"/>
                    <a:pt x="6549" y="5656"/>
                  </a:cubicBezTo>
                  <a:cubicBezTo>
                    <a:pt x="6549" y="5740"/>
                    <a:pt x="6621" y="5835"/>
                    <a:pt x="6728" y="5835"/>
                  </a:cubicBezTo>
                  <a:lnTo>
                    <a:pt x="7561" y="5835"/>
                  </a:lnTo>
                  <a:lnTo>
                    <a:pt x="7561" y="7097"/>
                  </a:lnTo>
                  <a:lnTo>
                    <a:pt x="5204" y="7097"/>
                  </a:lnTo>
                  <a:cubicBezTo>
                    <a:pt x="5121" y="7097"/>
                    <a:pt x="5025" y="7168"/>
                    <a:pt x="5025" y="7275"/>
                  </a:cubicBezTo>
                  <a:lnTo>
                    <a:pt x="5025" y="10693"/>
                  </a:lnTo>
                  <a:cubicBezTo>
                    <a:pt x="5025" y="10788"/>
                    <a:pt x="5109" y="10859"/>
                    <a:pt x="5192" y="10871"/>
                  </a:cubicBezTo>
                  <a:lnTo>
                    <a:pt x="5430" y="10871"/>
                  </a:lnTo>
                  <a:cubicBezTo>
                    <a:pt x="6871" y="10871"/>
                    <a:pt x="8240" y="10312"/>
                    <a:pt x="9276" y="9288"/>
                  </a:cubicBezTo>
                  <a:cubicBezTo>
                    <a:pt x="10300" y="8252"/>
                    <a:pt x="10859" y="6883"/>
                    <a:pt x="10859" y="5442"/>
                  </a:cubicBezTo>
                  <a:cubicBezTo>
                    <a:pt x="10859" y="3989"/>
                    <a:pt x="10300" y="2620"/>
                    <a:pt x="9276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1" name="Google Shape;1381;p147"/>
            <p:cNvGrpSpPr/>
            <p:nvPr/>
          </p:nvGrpSpPr>
          <p:grpSpPr>
            <a:xfrm>
              <a:off x="4176512" y="3143156"/>
              <a:ext cx="346056" cy="345674"/>
              <a:chOff x="3303268" y="3817349"/>
              <a:chExt cx="346056" cy="345674"/>
            </a:xfrm>
          </p:grpSpPr>
          <p:sp>
            <p:nvSpPr>
              <p:cNvPr id="1382" name="Google Shape;1382;p147"/>
              <p:cNvSpPr/>
              <p:nvPr/>
            </p:nvSpPr>
            <p:spPr>
              <a:xfrm>
                <a:off x="330326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18" y="334"/>
                    </a:moveTo>
                    <a:cubicBezTo>
                      <a:pt x="8228" y="334"/>
                      <a:pt x="10514" y="2608"/>
                      <a:pt x="10514" y="5430"/>
                    </a:cubicBezTo>
                    <a:cubicBezTo>
                      <a:pt x="10514" y="8240"/>
                      <a:pt x="8228" y="10514"/>
                      <a:pt x="5418" y="10514"/>
                    </a:cubicBezTo>
                    <a:cubicBezTo>
                      <a:pt x="2608" y="10514"/>
                      <a:pt x="334" y="8240"/>
                      <a:pt x="334" y="5430"/>
                    </a:cubicBezTo>
                    <a:cubicBezTo>
                      <a:pt x="334" y="2608"/>
                      <a:pt x="2608" y="334"/>
                      <a:pt x="5418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3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3" y="1"/>
                      <a:pt x="5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147"/>
              <p:cNvSpPr/>
              <p:nvPr/>
            </p:nvSpPr>
            <p:spPr>
              <a:xfrm>
                <a:off x="3368074" y="3882537"/>
                <a:ext cx="215298" cy="215298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6764" extrusionOk="0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147"/>
              <p:cNvSpPr/>
              <p:nvPr/>
            </p:nvSpPr>
            <p:spPr>
              <a:xfrm>
                <a:off x="3418143" y="3933656"/>
                <a:ext cx="114811" cy="112742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3542" extrusionOk="0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147"/>
              <p:cNvSpPr/>
              <p:nvPr/>
            </p:nvSpPr>
            <p:spPr>
              <a:xfrm>
                <a:off x="3519298" y="3910197"/>
                <a:ext cx="29570" cy="2922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8" extrusionOk="0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6" name="Google Shape;1386;p147"/>
            <p:cNvGrpSpPr/>
            <p:nvPr/>
          </p:nvGrpSpPr>
          <p:grpSpPr>
            <a:xfrm>
              <a:off x="4625602" y="3143156"/>
              <a:ext cx="346056" cy="345674"/>
              <a:chOff x="3752358" y="3817349"/>
              <a:chExt cx="346056" cy="345674"/>
            </a:xfrm>
          </p:grpSpPr>
          <p:sp>
            <p:nvSpPr>
              <p:cNvPr id="1387" name="Google Shape;1387;p147"/>
              <p:cNvSpPr/>
              <p:nvPr/>
            </p:nvSpPr>
            <p:spPr>
              <a:xfrm>
                <a:off x="375235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147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147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147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1" name="Google Shape;1391;p147"/>
            <p:cNvGrpSpPr/>
            <p:nvPr/>
          </p:nvGrpSpPr>
          <p:grpSpPr>
            <a:xfrm>
              <a:off x="5074691" y="3133171"/>
              <a:ext cx="346024" cy="345674"/>
              <a:chOff x="4201447" y="3817349"/>
              <a:chExt cx="346024" cy="345674"/>
            </a:xfrm>
          </p:grpSpPr>
          <p:sp>
            <p:nvSpPr>
              <p:cNvPr id="1392" name="Google Shape;1392;p147"/>
              <p:cNvSpPr/>
              <p:nvPr/>
            </p:nvSpPr>
            <p:spPr>
              <a:xfrm>
                <a:off x="4201447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52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147"/>
              <p:cNvSpPr/>
              <p:nvPr/>
            </p:nvSpPr>
            <p:spPr>
              <a:xfrm>
                <a:off x="4271569" y="3904531"/>
                <a:ext cx="227394" cy="185728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5835" extrusionOk="0">
                    <a:moveTo>
                      <a:pt x="4620" y="0"/>
                    </a:moveTo>
                    <a:cubicBezTo>
                      <a:pt x="3727" y="0"/>
                      <a:pt x="2977" y="691"/>
                      <a:pt x="2905" y="1572"/>
                    </a:cubicBezTo>
                    <a:cubicBezTo>
                      <a:pt x="2727" y="1548"/>
                      <a:pt x="2358" y="1441"/>
                      <a:pt x="2262" y="1405"/>
                    </a:cubicBezTo>
                    <a:cubicBezTo>
                      <a:pt x="1643" y="1203"/>
                      <a:pt x="1072" y="810"/>
                      <a:pt x="631" y="322"/>
                    </a:cubicBezTo>
                    <a:cubicBezTo>
                      <a:pt x="596" y="298"/>
                      <a:pt x="572" y="274"/>
                      <a:pt x="524" y="262"/>
                    </a:cubicBezTo>
                    <a:cubicBezTo>
                      <a:pt x="517" y="261"/>
                      <a:pt x="509" y="260"/>
                      <a:pt x="501" y="260"/>
                    </a:cubicBezTo>
                    <a:cubicBezTo>
                      <a:pt x="436" y="260"/>
                      <a:pt x="367" y="304"/>
                      <a:pt x="346" y="357"/>
                    </a:cubicBezTo>
                    <a:cubicBezTo>
                      <a:pt x="238" y="572"/>
                      <a:pt x="179" y="810"/>
                      <a:pt x="179" y="1048"/>
                    </a:cubicBezTo>
                    <a:cubicBezTo>
                      <a:pt x="179" y="1393"/>
                      <a:pt x="286" y="1727"/>
                      <a:pt x="476" y="1977"/>
                    </a:cubicBezTo>
                    <a:cubicBezTo>
                      <a:pt x="466" y="1975"/>
                      <a:pt x="456" y="1974"/>
                      <a:pt x="446" y="1974"/>
                    </a:cubicBezTo>
                    <a:cubicBezTo>
                      <a:pt x="397" y="1974"/>
                      <a:pt x="349" y="1997"/>
                      <a:pt x="310" y="2036"/>
                    </a:cubicBezTo>
                    <a:cubicBezTo>
                      <a:pt x="286" y="2060"/>
                      <a:pt x="286" y="2108"/>
                      <a:pt x="274" y="2143"/>
                    </a:cubicBezTo>
                    <a:lnTo>
                      <a:pt x="274" y="2203"/>
                    </a:lnTo>
                    <a:cubicBezTo>
                      <a:pt x="274" y="2655"/>
                      <a:pt x="476" y="3072"/>
                      <a:pt x="822" y="3358"/>
                    </a:cubicBezTo>
                    <a:cubicBezTo>
                      <a:pt x="786" y="3370"/>
                      <a:pt x="774" y="3405"/>
                      <a:pt x="762" y="3417"/>
                    </a:cubicBezTo>
                    <a:cubicBezTo>
                      <a:pt x="750" y="3465"/>
                      <a:pt x="727" y="3513"/>
                      <a:pt x="750" y="3548"/>
                    </a:cubicBezTo>
                    <a:cubicBezTo>
                      <a:pt x="893" y="4024"/>
                      <a:pt x="1262" y="4405"/>
                      <a:pt x="1727" y="4548"/>
                    </a:cubicBezTo>
                    <a:cubicBezTo>
                      <a:pt x="1310" y="4798"/>
                      <a:pt x="834" y="4941"/>
                      <a:pt x="334" y="4941"/>
                    </a:cubicBezTo>
                    <a:lnTo>
                      <a:pt x="191" y="4941"/>
                    </a:lnTo>
                    <a:cubicBezTo>
                      <a:pt x="107" y="4941"/>
                      <a:pt x="36" y="5001"/>
                      <a:pt x="12" y="5084"/>
                    </a:cubicBezTo>
                    <a:cubicBezTo>
                      <a:pt x="0" y="5156"/>
                      <a:pt x="48" y="5239"/>
                      <a:pt x="107" y="5263"/>
                    </a:cubicBezTo>
                    <a:cubicBezTo>
                      <a:pt x="727" y="5632"/>
                      <a:pt x="1465" y="5834"/>
                      <a:pt x="2191" y="5834"/>
                    </a:cubicBezTo>
                    <a:cubicBezTo>
                      <a:pt x="3072" y="5834"/>
                      <a:pt x="3905" y="5560"/>
                      <a:pt x="4596" y="5060"/>
                    </a:cubicBezTo>
                    <a:cubicBezTo>
                      <a:pt x="4691" y="5001"/>
                      <a:pt x="4691" y="4858"/>
                      <a:pt x="4620" y="4786"/>
                    </a:cubicBezTo>
                    <a:cubicBezTo>
                      <a:pt x="4587" y="4754"/>
                      <a:pt x="4544" y="4735"/>
                      <a:pt x="4499" y="4735"/>
                    </a:cubicBezTo>
                    <a:cubicBezTo>
                      <a:pt x="4463" y="4735"/>
                      <a:pt x="4426" y="4748"/>
                      <a:pt x="4394" y="4775"/>
                    </a:cubicBezTo>
                    <a:cubicBezTo>
                      <a:pt x="3763" y="5215"/>
                      <a:pt x="3013" y="5489"/>
                      <a:pt x="2191" y="5489"/>
                    </a:cubicBezTo>
                    <a:cubicBezTo>
                      <a:pt x="1727" y="5489"/>
                      <a:pt x="1262" y="5394"/>
                      <a:pt x="846" y="5239"/>
                    </a:cubicBezTo>
                    <a:cubicBezTo>
                      <a:pt x="1369" y="5144"/>
                      <a:pt x="1846" y="4917"/>
                      <a:pt x="2262" y="4584"/>
                    </a:cubicBezTo>
                    <a:cubicBezTo>
                      <a:pt x="2310" y="4536"/>
                      <a:pt x="2334" y="4477"/>
                      <a:pt x="2322" y="4417"/>
                    </a:cubicBezTo>
                    <a:cubicBezTo>
                      <a:pt x="2310" y="4346"/>
                      <a:pt x="2239" y="4286"/>
                      <a:pt x="2155" y="4286"/>
                    </a:cubicBezTo>
                    <a:cubicBezTo>
                      <a:pt x="1739" y="4263"/>
                      <a:pt x="1369" y="4048"/>
                      <a:pt x="1167" y="3691"/>
                    </a:cubicBezTo>
                    <a:cubicBezTo>
                      <a:pt x="1250" y="3691"/>
                      <a:pt x="1358" y="3667"/>
                      <a:pt x="1441" y="3643"/>
                    </a:cubicBezTo>
                    <a:cubicBezTo>
                      <a:pt x="1524" y="3632"/>
                      <a:pt x="1584" y="3572"/>
                      <a:pt x="1584" y="3489"/>
                    </a:cubicBezTo>
                    <a:cubicBezTo>
                      <a:pt x="1596" y="3405"/>
                      <a:pt x="1536" y="3334"/>
                      <a:pt x="1441" y="3298"/>
                    </a:cubicBezTo>
                    <a:cubicBezTo>
                      <a:pt x="1000" y="3191"/>
                      <a:pt x="667" y="2822"/>
                      <a:pt x="596" y="2381"/>
                    </a:cubicBezTo>
                    <a:lnTo>
                      <a:pt x="596" y="2381"/>
                    </a:lnTo>
                    <a:cubicBezTo>
                      <a:pt x="727" y="2405"/>
                      <a:pt x="869" y="2417"/>
                      <a:pt x="1000" y="2417"/>
                    </a:cubicBezTo>
                    <a:cubicBezTo>
                      <a:pt x="1084" y="2417"/>
                      <a:pt x="1143" y="2358"/>
                      <a:pt x="1167" y="2274"/>
                    </a:cubicBezTo>
                    <a:cubicBezTo>
                      <a:pt x="1179" y="2203"/>
                      <a:pt x="1131" y="2143"/>
                      <a:pt x="1072" y="2108"/>
                    </a:cubicBezTo>
                    <a:cubicBezTo>
                      <a:pt x="703" y="1881"/>
                      <a:pt x="476" y="1488"/>
                      <a:pt x="476" y="1048"/>
                    </a:cubicBezTo>
                    <a:cubicBezTo>
                      <a:pt x="476" y="953"/>
                      <a:pt x="488" y="846"/>
                      <a:pt x="524" y="738"/>
                    </a:cubicBezTo>
                    <a:cubicBezTo>
                      <a:pt x="965" y="1191"/>
                      <a:pt x="1524" y="1524"/>
                      <a:pt x="2120" y="1727"/>
                    </a:cubicBezTo>
                    <a:cubicBezTo>
                      <a:pt x="2120" y="1727"/>
                      <a:pt x="2715" y="1905"/>
                      <a:pt x="2929" y="1917"/>
                    </a:cubicBezTo>
                    <a:lnTo>
                      <a:pt x="3024" y="1917"/>
                    </a:lnTo>
                    <a:cubicBezTo>
                      <a:pt x="3096" y="1917"/>
                      <a:pt x="3167" y="1869"/>
                      <a:pt x="3191" y="1798"/>
                    </a:cubicBezTo>
                    <a:cubicBezTo>
                      <a:pt x="3203" y="1786"/>
                      <a:pt x="3203" y="1750"/>
                      <a:pt x="3203" y="1738"/>
                    </a:cubicBezTo>
                    <a:lnTo>
                      <a:pt x="3203" y="1703"/>
                    </a:lnTo>
                    <a:cubicBezTo>
                      <a:pt x="3203" y="953"/>
                      <a:pt x="3810" y="334"/>
                      <a:pt x="4572" y="334"/>
                    </a:cubicBezTo>
                    <a:cubicBezTo>
                      <a:pt x="4941" y="334"/>
                      <a:pt x="5287" y="488"/>
                      <a:pt x="5549" y="750"/>
                    </a:cubicBezTo>
                    <a:cubicBezTo>
                      <a:pt x="5585" y="787"/>
                      <a:pt x="5621" y="802"/>
                      <a:pt x="5663" y="802"/>
                    </a:cubicBezTo>
                    <a:cubicBezTo>
                      <a:pt x="5676" y="802"/>
                      <a:pt x="5689" y="801"/>
                      <a:pt x="5703" y="798"/>
                    </a:cubicBezTo>
                    <a:cubicBezTo>
                      <a:pt x="5882" y="762"/>
                      <a:pt x="6049" y="738"/>
                      <a:pt x="6203" y="679"/>
                    </a:cubicBezTo>
                    <a:lnTo>
                      <a:pt x="6203" y="679"/>
                    </a:lnTo>
                    <a:cubicBezTo>
                      <a:pt x="6120" y="762"/>
                      <a:pt x="6013" y="857"/>
                      <a:pt x="5894" y="917"/>
                    </a:cubicBezTo>
                    <a:cubicBezTo>
                      <a:pt x="5822" y="965"/>
                      <a:pt x="5787" y="1048"/>
                      <a:pt x="5822" y="1143"/>
                    </a:cubicBezTo>
                    <a:cubicBezTo>
                      <a:pt x="5846" y="1203"/>
                      <a:pt x="5930" y="1250"/>
                      <a:pt x="6001" y="1250"/>
                    </a:cubicBezTo>
                    <a:cubicBezTo>
                      <a:pt x="6144" y="1227"/>
                      <a:pt x="6287" y="1215"/>
                      <a:pt x="6418" y="1167"/>
                    </a:cubicBezTo>
                    <a:lnTo>
                      <a:pt x="6418" y="1167"/>
                    </a:lnTo>
                    <a:cubicBezTo>
                      <a:pt x="6299" y="1286"/>
                      <a:pt x="6168" y="1405"/>
                      <a:pt x="6013" y="1512"/>
                    </a:cubicBezTo>
                    <a:cubicBezTo>
                      <a:pt x="5965" y="1548"/>
                      <a:pt x="5941" y="1608"/>
                      <a:pt x="5941" y="1655"/>
                    </a:cubicBezTo>
                    <a:lnTo>
                      <a:pt x="5941" y="1679"/>
                    </a:lnTo>
                    <a:lnTo>
                      <a:pt x="5941" y="1703"/>
                    </a:lnTo>
                    <a:lnTo>
                      <a:pt x="5941" y="1727"/>
                    </a:lnTo>
                    <a:cubicBezTo>
                      <a:pt x="5941" y="2691"/>
                      <a:pt x="5572" y="3572"/>
                      <a:pt x="4977" y="4227"/>
                    </a:cubicBezTo>
                    <a:cubicBezTo>
                      <a:pt x="4918" y="4298"/>
                      <a:pt x="4918" y="4405"/>
                      <a:pt x="4977" y="4465"/>
                    </a:cubicBezTo>
                    <a:cubicBezTo>
                      <a:pt x="5011" y="4499"/>
                      <a:pt x="5053" y="4514"/>
                      <a:pt x="5096" y="4514"/>
                    </a:cubicBezTo>
                    <a:cubicBezTo>
                      <a:pt x="5143" y="4514"/>
                      <a:pt x="5190" y="4496"/>
                      <a:pt x="5227" y="4465"/>
                    </a:cubicBezTo>
                    <a:cubicBezTo>
                      <a:pt x="5894" y="3715"/>
                      <a:pt x="6263" y="2762"/>
                      <a:pt x="6287" y="1750"/>
                    </a:cubicBezTo>
                    <a:cubicBezTo>
                      <a:pt x="6596" y="1524"/>
                      <a:pt x="6846" y="1250"/>
                      <a:pt x="7061" y="917"/>
                    </a:cubicBezTo>
                    <a:cubicBezTo>
                      <a:pt x="7144" y="857"/>
                      <a:pt x="7132" y="750"/>
                      <a:pt x="7061" y="715"/>
                    </a:cubicBezTo>
                    <a:cubicBezTo>
                      <a:pt x="7029" y="683"/>
                      <a:pt x="6987" y="667"/>
                      <a:pt x="6937" y="667"/>
                    </a:cubicBezTo>
                    <a:cubicBezTo>
                      <a:pt x="6912" y="667"/>
                      <a:pt x="6886" y="671"/>
                      <a:pt x="6858" y="679"/>
                    </a:cubicBezTo>
                    <a:cubicBezTo>
                      <a:pt x="6775" y="726"/>
                      <a:pt x="6680" y="750"/>
                      <a:pt x="6596" y="786"/>
                    </a:cubicBezTo>
                    <a:cubicBezTo>
                      <a:pt x="6680" y="667"/>
                      <a:pt x="6763" y="512"/>
                      <a:pt x="6823" y="369"/>
                    </a:cubicBezTo>
                    <a:cubicBezTo>
                      <a:pt x="6834" y="310"/>
                      <a:pt x="6834" y="238"/>
                      <a:pt x="6787" y="191"/>
                    </a:cubicBezTo>
                    <a:cubicBezTo>
                      <a:pt x="6750" y="153"/>
                      <a:pt x="6703" y="135"/>
                      <a:pt x="6659" y="135"/>
                    </a:cubicBezTo>
                    <a:cubicBezTo>
                      <a:pt x="6632" y="135"/>
                      <a:pt x="6607" y="142"/>
                      <a:pt x="6584" y="155"/>
                    </a:cubicBezTo>
                    <a:cubicBezTo>
                      <a:pt x="6322" y="310"/>
                      <a:pt x="6061" y="393"/>
                      <a:pt x="5775" y="441"/>
                    </a:cubicBezTo>
                    <a:cubicBezTo>
                      <a:pt x="5465" y="143"/>
                      <a:pt x="5048" y="0"/>
                      <a:pt x="46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4" name="Google Shape;1394;p147"/>
          <p:cNvSpPr/>
          <p:nvPr/>
        </p:nvSpPr>
        <p:spPr>
          <a:xfrm>
            <a:off x="2728700" y="1814350"/>
            <a:ext cx="3722400" cy="3165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5" name="Google Shape;1395;p147"/>
          <p:cNvSpPr txBox="1"/>
          <p:nvPr/>
        </p:nvSpPr>
        <p:spPr>
          <a:xfrm>
            <a:off x="2841900" y="1944900"/>
            <a:ext cx="35028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DE VOTRE ATTENTION</a:t>
            </a:r>
            <a:endParaRPr sz="2800"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396" name="Google Shape;1396;p147"/>
          <p:cNvGrpSpPr/>
          <p:nvPr/>
        </p:nvGrpSpPr>
        <p:grpSpPr>
          <a:xfrm>
            <a:off x="3712391" y="4432096"/>
            <a:ext cx="1692924" cy="355853"/>
            <a:chOff x="3727791" y="3133171"/>
            <a:chExt cx="1692924" cy="355853"/>
          </a:xfrm>
        </p:grpSpPr>
        <p:sp>
          <p:nvSpPr>
            <p:cNvPr id="1397" name="Google Shape;1397;p147"/>
            <p:cNvSpPr/>
            <p:nvPr/>
          </p:nvSpPr>
          <p:spPr>
            <a:xfrm>
              <a:off x="3727791" y="3142968"/>
              <a:ext cx="345674" cy="346056"/>
            </a:xfrm>
            <a:custGeom>
              <a:avLst/>
              <a:gdLst/>
              <a:ahLst/>
              <a:cxnLst/>
              <a:rect l="l" t="t" r="r" b="b"/>
              <a:pathLst>
                <a:path w="10860" h="10872" extrusionOk="0">
                  <a:moveTo>
                    <a:pt x="5430" y="1"/>
                  </a:moveTo>
                  <a:cubicBezTo>
                    <a:pt x="3990" y="1"/>
                    <a:pt x="2608" y="560"/>
                    <a:pt x="1596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561"/>
                    <a:pt x="346" y="7645"/>
                    <a:pt x="1001" y="8573"/>
                  </a:cubicBezTo>
                  <a:cubicBezTo>
                    <a:pt x="1632" y="9466"/>
                    <a:pt x="2513" y="10145"/>
                    <a:pt x="3537" y="10538"/>
                  </a:cubicBezTo>
                  <a:cubicBezTo>
                    <a:pt x="3559" y="10544"/>
                    <a:pt x="3579" y="10547"/>
                    <a:pt x="3599" y="10547"/>
                  </a:cubicBezTo>
                  <a:cubicBezTo>
                    <a:pt x="3656" y="10547"/>
                    <a:pt x="3704" y="10522"/>
                    <a:pt x="3740" y="10478"/>
                  </a:cubicBezTo>
                  <a:cubicBezTo>
                    <a:pt x="3763" y="10443"/>
                    <a:pt x="3763" y="10395"/>
                    <a:pt x="3763" y="10371"/>
                  </a:cubicBezTo>
                  <a:lnTo>
                    <a:pt x="3763" y="7275"/>
                  </a:lnTo>
                  <a:cubicBezTo>
                    <a:pt x="3763" y="7180"/>
                    <a:pt x="3692" y="7097"/>
                    <a:pt x="3585" y="7097"/>
                  </a:cubicBezTo>
                  <a:lnTo>
                    <a:pt x="2156" y="7097"/>
                  </a:lnTo>
                  <a:lnTo>
                    <a:pt x="2156" y="5835"/>
                  </a:lnTo>
                  <a:lnTo>
                    <a:pt x="3585" y="5835"/>
                  </a:lnTo>
                  <a:cubicBezTo>
                    <a:pt x="3680" y="5835"/>
                    <a:pt x="3763" y="5751"/>
                    <a:pt x="3763" y="5656"/>
                  </a:cubicBezTo>
                  <a:lnTo>
                    <a:pt x="3763" y="5430"/>
                  </a:lnTo>
                  <a:cubicBezTo>
                    <a:pt x="3763" y="3942"/>
                    <a:pt x="5180" y="2632"/>
                    <a:pt x="6799" y="2632"/>
                  </a:cubicBezTo>
                  <a:lnTo>
                    <a:pt x="7550" y="2632"/>
                  </a:lnTo>
                  <a:lnTo>
                    <a:pt x="7550" y="3894"/>
                  </a:lnTo>
                  <a:lnTo>
                    <a:pt x="6799" y="3894"/>
                  </a:lnTo>
                  <a:cubicBezTo>
                    <a:pt x="6311" y="3894"/>
                    <a:pt x="5883" y="4025"/>
                    <a:pt x="5561" y="4287"/>
                  </a:cubicBezTo>
                  <a:cubicBezTo>
                    <a:pt x="5228" y="4561"/>
                    <a:pt x="5025" y="4966"/>
                    <a:pt x="5025" y="5430"/>
                  </a:cubicBezTo>
                  <a:lnTo>
                    <a:pt x="5025" y="5656"/>
                  </a:lnTo>
                  <a:cubicBezTo>
                    <a:pt x="5025" y="5740"/>
                    <a:pt x="5109" y="5835"/>
                    <a:pt x="5204" y="5835"/>
                  </a:cubicBezTo>
                  <a:lnTo>
                    <a:pt x="5883" y="5835"/>
                  </a:lnTo>
                  <a:cubicBezTo>
                    <a:pt x="5966" y="5835"/>
                    <a:pt x="6061" y="5751"/>
                    <a:pt x="6061" y="5656"/>
                  </a:cubicBezTo>
                  <a:cubicBezTo>
                    <a:pt x="6061" y="5561"/>
                    <a:pt x="5978" y="5478"/>
                    <a:pt x="5883" y="5478"/>
                  </a:cubicBezTo>
                  <a:lnTo>
                    <a:pt x="5371" y="5478"/>
                  </a:lnTo>
                  <a:lnTo>
                    <a:pt x="5371" y="5418"/>
                  </a:lnTo>
                  <a:cubicBezTo>
                    <a:pt x="5371" y="4525"/>
                    <a:pt x="6145" y="4204"/>
                    <a:pt x="6799" y="4204"/>
                  </a:cubicBezTo>
                  <a:lnTo>
                    <a:pt x="7704" y="4204"/>
                  </a:lnTo>
                  <a:cubicBezTo>
                    <a:pt x="7800" y="4204"/>
                    <a:pt x="7883" y="4132"/>
                    <a:pt x="7883" y="4025"/>
                  </a:cubicBezTo>
                  <a:lnTo>
                    <a:pt x="7883" y="2418"/>
                  </a:lnTo>
                  <a:cubicBezTo>
                    <a:pt x="7883" y="2334"/>
                    <a:pt x="7811" y="2239"/>
                    <a:pt x="7704" y="2239"/>
                  </a:cubicBezTo>
                  <a:lnTo>
                    <a:pt x="6799" y="2239"/>
                  </a:lnTo>
                  <a:cubicBezTo>
                    <a:pt x="5966" y="2239"/>
                    <a:pt x="5121" y="2572"/>
                    <a:pt x="4466" y="3156"/>
                  </a:cubicBezTo>
                  <a:cubicBezTo>
                    <a:pt x="3799" y="3763"/>
                    <a:pt x="3418" y="4549"/>
                    <a:pt x="3418" y="5382"/>
                  </a:cubicBezTo>
                  <a:lnTo>
                    <a:pt x="3418" y="5442"/>
                  </a:lnTo>
                  <a:lnTo>
                    <a:pt x="1989" y="5442"/>
                  </a:lnTo>
                  <a:cubicBezTo>
                    <a:pt x="1906" y="5442"/>
                    <a:pt x="1811" y="5513"/>
                    <a:pt x="1811" y="5620"/>
                  </a:cubicBezTo>
                  <a:lnTo>
                    <a:pt x="1811" y="7228"/>
                  </a:lnTo>
                  <a:cubicBezTo>
                    <a:pt x="1811" y="7323"/>
                    <a:pt x="1894" y="7406"/>
                    <a:pt x="1989" y="7406"/>
                  </a:cubicBezTo>
                  <a:lnTo>
                    <a:pt x="3418" y="7406"/>
                  </a:lnTo>
                  <a:lnTo>
                    <a:pt x="3418" y="10085"/>
                  </a:lnTo>
                  <a:cubicBezTo>
                    <a:pt x="1561" y="9300"/>
                    <a:pt x="346" y="7442"/>
                    <a:pt x="346" y="5418"/>
                  </a:cubicBezTo>
                  <a:cubicBezTo>
                    <a:pt x="346" y="2596"/>
                    <a:pt x="2620" y="322"/>
                    <a:pt x="5430" y="322"/>
                  </a:cubicBezTo>
                  <a:cubicBezTo>
                    <a:pt x="8228" y="322"/>
                    <a:pt x="10526" y="2620"/>
                    <a:pt x="10526" y="5418"/>
                  </a:cubicBezTo>
                  <a:cubicBezTo>
                    <a:pt x="10526" y="8228"/>
                    <a:pt x="8240" y="10502"/>
                    <a:pt x="5430" y="10502"/>
                  </a:cubicBezTo>
                  <a:lnTo>
                    <a:pt x="5371" y="10502"/>
                  </a:lnTo>
                  <a:lnTo>
                    <a:pt x="5371" y="7418"/>
                  </a:lnTo>
                  <a:lnTo>
                    <a:pt x="7728" y="7418"/>
                  </a:lnTo>
                  <a:cubicBezTo>
                    <a:pt x="7811" y="7418"/>
                    <a:pt x="7907" y="7347"/>
                    <a:pt x="7907" y="7240"/>
                  </a:cubicBezTo>
                  <a:lnTo>
                    <a:pt x="7907" y="5656"/>
                  </a:lnTo>
                  <a:cubicBezTo>
                    <a:pt x="7907" y="5561"/>
                    <a:pt x="7823" y="5478"/>
                    <a:pt x="7728" y="5478"/>
                  </a:cubicBezTo>
                  <a:lnTo>
                    <a:pt x="6728" y="5478"/>
                  </a:lnTo>
                  <a:cubicBezTo>
                    <a:pt x="6633" y="5478"/>
                    <a:pt x="6549" y="5549"/>
                    <a:pt x="6549" y="5656"/>
                  </a:cubicBezTo>
                  <a:cubicBezTo>
                    <a:pt x="6549" y="5740"/>
                    <a:pt x="6621" y="5835"/>
                    <a:pt x="6728" y="5835"/>
                  </a:cubicBezTo>
                  <a:lnTo>
                    <a:pt x="7561" y="5835"/>
                  </a:lnTo>
                  <a:lnTo>
                    <a:pt x="7561" y="7097"/>
                  </a:lnTo>
                  <a:lnTo>
                    <a:pt x="5204" y="7097"/>
                  </a:lnTo>
                  <a:cubicBezTo>
                    <a:pt x="5121" y="7097"/>
                    <a:pt x="5025" y="7168"/>
                    <a:pt x="5025" y="7275"/>
                  </a:cubicBezTo>
                  <a:lnTo>
                    <a:pt x="5025" y="10693"/>
                  </a:lnTo>
                  <a:cubicBezTo>
                    <a:pt x="5025" y="10788"/>
                    <a:pt x="5109" y="10859"/>
                    <a:pt x="5192" y="10871"/>
                  </a:cubicBezTo>
                  <a:lnTo>
                    <a:pt x="5430" y="10871"/>
                  </a:lnTo>
                  <a:cubicBezTo>
                    <a:pt x="6871" y="10871"/>
                    <a:pt x="8240" y="10312"/>
                    <a:pt x="9276" y="9288"/>
                  </a:cubicBezTo>
                  <a:cubicBezTo>
                    <a:pt x="10300" y="8252"/>
                    <a:pt x="10859" y="6883"/>
                    <a:pt x="10859" y="5442"/>
                  </a:cubicBezTo>
                  <a:cubicBezTo>
                    <a:pt x="10859" y="3989"/>
                    <a:pt x="10300" y="2620"/>
                    <a:pt x="9276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8" name="Google Shape;1398;p147"/>
            <p:cNvGrpSpPr/>
            <p:nvPr/>
          </p:nvGrpSpPr>
          <p:grpSpPr>
            <a:xfrm>
              <a:off x="4176512" y="3143156"/>
              <a:ext cx="346056" cy="345674"/>
              <a:chOff x="3303268" y="3817349"/>
              <a:chExt cx="346056" cy="345674"/>
            </a:xfrm>
          </p:grpSpPr>
          <p:sp>
            <p:nvSpPr>
              <p:cNvPr id="1399" name="Google Shape;1399;p147"/>
              <p:cNvSpPr/>
              <p:nvPr/>
            </p:nvSpPr>
            <p:spPr>
              <a:xfrm>
                <a:off x="330326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18" y="334"/>
                    </a:moveTo>
                    <a:cubicBezTo>
                      <a:pt x="8228" y="334"/>
                      <a:pt x="10514" y="2608"/>
                      <a:pt x="10514" y="5430"/>
                    </a:cubicBezTo>
                    <a:cubicBezTo>
                      <a:pt x="10514" y="8240"/>
                      <a:pt x="8228" y="10514"/>
                      <a:pt x="5418" y="10514"/>
                    </a:cubicBezTo>
                    <a:cubicBezTo>
                      <a:pt x="2608" y="10514"/>
                      <a:pt x="334" y="8240"/>
                      <a:pt x="334" y="5430"/>
                    </a:cubicBezTo>
                    <a:cubicBezTo>
                      <a:pt x="334" y="2608"/>
                      <a:pt x="2608" y="334"/>
                      <a:pt x="5418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3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3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147"/>
              <p:cNvSpPr/>
              <p:nvPr/>
            </p:nvSpPr>
            <p:spPr>
              <a:xfrm>
                <a:off x="3368074" y="3882537"/>
                <a:ext cx="215298" cy="215298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6764" extrusionOk="0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147"/>
              <p:cNvSpPr/>
              <p:nvPr/>
            </p:nvSpPr>
            <p:spPr>
              <a:xfrm>
                <a:off x="3418143" y="3933656"/>
                <a:ext cx="114811" cy="112742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3542" extrusionOk="0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147"/>
              <p:cNvSpPr/>
              <p:nvPr/>
            </p:nvSpPr>
            <p:spPr>
              <a:xfrm>
                <a:off x="3519298" y="3910197"/>
                <a:ext cx="29570" cy="2922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8" extrusionOk="0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3" name="Google Shape;1403;p147"/>
            <p:cNvGrpSpPr/>
            <p:nvPr/>
          </p:nvGrpSpPr>
          <p:grpSpPr>
            <a:xfrm>
              <a:off x="4625602" y="3143156"/>
              <a:ext cx="346056" cy="345674"/>
              <a:chOff x="3752358" y="3817349"/>
              <a:chExt cx="346056" cy="345674"/>
            </a:xfrm>
          </p:grpSpPr>
          <p:sp>
            <p:nvSpPr>
              <p:cNvPr id="1404" name="Google Shape;1404;p147"/>
              <p:cNvSpPr/>
              <p:nvPr/>
            </p:nvSpPr>
            <p:spPr>
              <a:xfrm>
                <a:off x="375235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147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147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147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8" name="Google Shape;1408;p147"/>
            <p:cNvGrpSpPr/>
            <p:nvPr/>
          </p:nvGrpSpPr>
          <p:grpSpPr>
            <a:xfrm>
              <a:off x="5074691" y="3133171"/>
              <a:ext cx="346024" cy="345674"/>
              <a:chOff x="4201447" y="3817349"/>
              <a:chExt cx="346024" cy="345674"/>
            </a:xfrm>
          </p:grpSpPr>
          <p:sp>
            <p:nvSpPr>
              <p:cNvPr id="1409" name="Google Shape;1409;p147"/>
              <p:cNvSpPr/>
              <p:nvPr/>
            </p:nvSpPr>
            <p:spPr>
              <a:xfrm>
                <a:off x="4201447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52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147"/>
              <p:cNvSpPr/>
              <p:nvPr/>
            </p:nvSpPr>
            <p:spPr>
              <a:xfrm>
                <a:off x="4271569" y="3904531"/>
                <a:ext cx="227394" cy="185728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5835" extrusionOk="0">
                    <a:moveTo>
                      <a:pt x="4620" y="0"/>
                    </a:moveTo>
                    <a:cubicBezTo>
                      <a:pt x="3727" y="0"/>
                      <a:pt x="2977" y="691"/>
                      <a:pt x="2905" y="1572"/>
                    </a:cubicBezTo>
                    <a:cubicBezTo>
                      <a:pt x="2727" y="1548"/>
                      <a:pt x="2358" y="1441"/>
                      <a:pt x="2262" y="1405"/>
                    </a:cubicBezTo>
                    <a:cubicBezTo>
                      <a:pt x="1643" y="1203"/>
                      <a:pt x="1072" y="810"/>
                      <a:pt x="631" y="322"/>
                    </a:cubicBezTo>
                    <a:cubicBezTo>
                      <a:pt x="596" y="298"/>
                      <a:pt x="572" y="274"/>
                      <a:pt x="524" y="262"/>
                    </a:cubicBezTo>
                    <a:cubicBezTo>
                      <a:pt x="517" y="261"/>
                      <a:pt x="509" y="260"/>
                      <a:pt x="501" y="260"/>
                    </a:cubicBezTo>
                    <a:cubicBezTo>
                      <a:pt x="436" y="260"/>
                      <a:pt x="367" y="304"/>
                      <a:pt x="346" y="357"/>
                    </a:cubicBezTo>
                    <a:cubicBezTo>
                      <a:pt x="238" y="572"/>
                      <a:pt x="179" y="810"/>
                      <a:pt x="179" y="1048"/>
                    </a:cubicBezTo>
                    <a:cubicBezTo>
                      <a:pt x="179" y="1393"/>
                      <a:pt x="286" y="1727"/>
                      <a:pt x="476" y="1977"/>
                    </a:cubicBezTo>
                    <a:cubicBezTo>
                      <a:pt x="466" y="1975"/>
                      <a:pt x="456" y="1974"/>
                      <a:pt x="446" y="1974"/>
                    </a:cubicBezTo>
                    <a:cubicBezTo>
                      <a:pt x="397" y="1974"/>
                      <a:pt x="349" y="1997"/>
                      <a:pt x="310" y="2036"/>
                    </a:cubicBezTo>
                    <a:cubicBezTo>
                      <a:pt x="286" y="2060"/>
                      <a:pt x="286" y="2108"/>
                      <a:pt x="274" y="2143"/>
                    </a:cubicBezTo>
                    <a:lnTo>
                      <a:pt x="274" y="2203"/>
                    </a:lnTo>
                    <a:cubicBezTo>
                      <a:pt x="274" y="2655"/>
                      <a:pt x="476" y="3072"/>
                      <a:pt x="822" y="3358"/>
                    </a:cubicBezTo>
                    <a:cubicBezTo>
                      <a:pt x="786" y="3370"/>
                      <a:pt x="774" y="3405"/>
                      <a:pt x="762" y="3417"/>
                    </a:cubicBezTo>
                    <a:cubicBezTo>
                      <a:pt x="750" y="3465"/>
                      <a:pt x="727" y="3513"/>
                      <a:pt x="750" y="3548"/>
                    </a:cubicBezTo>
                    <a:cubicBezTo>
                      <a:pt x="893" y="4024"/>
                      <a:pt x="1262" y="4405"/>
                      <a:pt x="1727" y="4548"/>
                    </a:cubicBezTo>
                    <a:cubicBezTo>
                      <a:pt x="1310" y="4798"/>
                      <a:pt x="834" y="4941"/>
                      <a:pt x="334" y="4941"/>
                    </a:cubicBezTo>
                    <a:lnTo>
                      <a:pt x="191" y="4941"/>
                    </a:lnTo>
                    <a:cubicBezTo>
                      <a:pt x="107" y="4941"/>
                      <a:pt x="36" y="5001"/>
                      <a:pt x="12" y="5084"/>
                    </a:cubicBezTo>
                    <a:cubicBezTo>
                      <a:pt x="0" y="5156"/>
                      <a:pt x="48" y="5239"/>
                      <a:pt x="107" y="5263"/>
                    </a:cubicBezTo>
                    <a:cubicBezTo>
                      <a:pt x="727" y="5632"/>
                      <a:pt x="1465" y="5834"/>
                      <a:pt x="2191" y="5834"/>
                    </a:cubicBezTo>
                    <a:cubicBezTo>
                      <a:pt x="3072" y="5834"/>
                      <a:pt x="3905" y="5560"/>
                      <a:pt x="4596" y="5060"/>
                    </a:cubicBezTo>
                    <a:cubicBezTo>
                      <a:pt x="4691" y="5001"/>
                      <a:pt x="4691" y="4858"/>
                      <a:pt x="4620" y="4786"/>
                    </a:cubicBezTo>
                    <a:cubicBezTo>
                      <a:pt x="4587" y="4754"/>
                      <a:pt x="4544" y="4735"/>
                      <a:pt x="4499" y="4735"/>
                    </a:cubicBezTo>
                    <a:cubicBezTo>
                      <a:pt x="4463" y="4735"/>
                      <a:pt x="4426" y="4748"/>
                      <a:pt x="4394" y="4775"/>
                    </a:cubicBezTo>
                    <a:cubicBezTo>
                      <a:pt x="3763" y="5215"/>
                      <a:pt x="3013" y="5489"/>
                      <a:pt x="2191" y="5489"/>
                    </a:cubicBezTo>
                    <a:cubicBezTo>
                      <a:pt x="1727" y="5489"/>
                      <a:pt x="1262" y="5394"/>
                      <a:pt x="846" y="5239"/>
                    </a:cubicBezTo>
                    <a:cubicBezTo>
                      <a:pt x="1369" y="5144"/>
                      <a:pt x="1846" y="4917"/>
                      <a:pt x="2262" y="4584"/>
                    </a:cubicBezTo>
                    <a:cubicBezTo>
                      <a:pt x="2310" y="4536"/>
                      <a:pt x="2334" y="4477"/>
                      <a:pt x="2322" y="4417"/>
                    </a:cubicBezTo>
                    <a:cubicBezTo>
                      <a:pt x="2310" y="4346"/>
                      <a:pt x="2239" y="4286"/>
                      <a:pt x="2155" y="4286"/>
                    </a:cubicBezTo>
                    <a:cubicBezTo>
                      <a:pt x="1739" y="4263"/>
                      <a:pt x="1369" y="4048"/>
                      <a:pt x="1167" y="3691"/>
                    </a:cubicBezTo>
                    <a:cubicBezTo>
                      <a:pt x="1250" y="3691"/>
                      <a:pt x="1358" y="3667"/>
                      <a:pt x="1441" y="3643"/>
                    </a:cubicBezTo>
                    <a:cubicBezTo>
                      <a:pt x="1524" y="3632"/>
                      <a:pt x="1584" y="3572"/>
                      <a:pt x="1584" y="3489"/>
                    </a:cubicBezTo>
                    <a:cubicBezTo>
                      <a:pt x="1596" y="3405"/>
                      <a:pt x="1536" y="3334"/>
                      <a:pt x="1441" y="3298"/>
                    </a:cubicBezTo>
                    <a:cubicBezTo>
                      <a:pt x="1000" y="3191"/>
                      <a:pt x="667" y="2822"/>
                      <a:pt x="596" y="2381"/>
                    </a:cubicBezTo>
                    <a:lnTo>
                      <a:pt x="596" y="2381"/>
                    </a:lnTo>
                    <a:cubicBezTo>
                      <a:pt x="727" y="2405"/>
                      <a:pt x="869" y="2417"/>
                      <a:pt x="1000" y="2417"/>
                    </a:cubicBezTo>
                    <a:cubicBezTo>
                      <a:pt x="1084" y="2417"/>
                      <a:pt x="1143" y="2358"/>
                      <a:pt x="1167" y="2274"/>
                    </a:cubicBezTo>
                    <a:cubicBezTo>
                      <a:pt x="1179" y="2203"/>
                      <a:pt x="1131" y="2143"/>
                      <a:pt x="1072" y="2108"/>
                    </a:cubicBezTo>
                    <a:cubicBezTo>
                      <a:pt x="703" y="1881"/>
                      <a:pt x="476" y="1488"/>
                      <a:pt x="476" y="1048"/>
                    </a:cubicBezTo>
                    <a:cubicBezTo>
                      <a:pt x="476" y="953"/>
                      <a:pt x="488" y="846"/>
                      <a:pt x="524" y="738"/>
                    </a:cubicBezTo>
                    <a:cubicBezTo>
                      <a:pt x="965" y="1191"/>
                      <a:pt x="1524" y="1524"/>
                      <a:pt x="2120" y="1727"/>
                    </a:cubicBezTo>
                    <a:cubicBezTo>
                      <a:pt x="2120" y="1727"/>
                      <a:pt x="2715" y="1905"/>
                      <a:pt x="2929" y="1917"/>
                    </a:cubicBezTo>
                    <a:lnTo>
                      <a:pt x="3024" y="1917"/>
                    </a:lnTo>
                    <a:cubicBezTo>
                      <a:pt x="3096" y="1917"/>
                      <a:pt x="3167" y="1869"/>
                      <a:pt x="3191" y="1798"/>
                    </a:cubicBezTo>
                    <a:cubicBezTo>
                      <a:pt x="3203" y="1786"/>
                      <a:pt x="3203" y="1750"/>
                      <a:pt x="3203" y="1738"/>
                    </a:cubicBezTo>
                    <a:lnTo>
                      <a:pt x="3203" y="1703"/>
                    </a:lnTo>
                    <a:cubicBezTo>
                      <a:pt x="3203" y="953"/>
                      <a:pt x="3810" y="334"/>
                      <a:pt x="4572" y="334"/>
                    </a:cubicBezTo>
                    <a:cubicBezTo>
                      <a:pt x="4941" y="334"/>
                      <a:pt x="5287" y="488"/>
                      <a:pt x="5549" y="750"/>
                    </a:cubicBezTo>
                    <a:cubicBezTo>
                      <a:pt x="5585" y="787"/>
                      <a:pt x="5621" y="802"/>
                      <a:pt x="5663" y="802"/>
                    </a:cubicBezTo>
                    <a:cubicBezTo>
                      <a:pt x="5676" y="802"/>
                      <a:pt x="5689" y="801"/>
                      <a:pt x="5703" y="798"/>
                    </a:cubicBezTo>
                    <a:cubicBezTo>
                      <a:pt x="5882" y="762"/>
                      <a:pt x="6049" y="738"/>
                      <a:pt x="6203" y="679"/>
                    </a:cubicBezTo>
                    <a:lnTo>
                      <a:pt x="6203" y="679"/>
                    </a:lnTo>
                    <a:cubicBezTo>
                      <a:pt x="6120" y="762"/>
                      <a:pt x="6013" y="857"/>
                      <a:pt x="5894" y="917"/>
                    </a:cubicBezTo>
                    <a:cubicBezTo>
                      <a:pt x="5822" y="965"/>
                      <a:pt x="5787" y="1048"/>
                      <a:pt x="5822" y="1143"/>
                    </a:cubicBezTo>
                    <a:cubicBezTo>
                      <a:pt x="5846" y="1203"/>
                      <a:pt x="5930" y="1250"/>
                      <a:pt x="6001" y="1250"/>
                    </a:cubicBezTo>
                    <a:cubicBezTo>
                      <a:pt x="6144" y="1227"/>
                      <a:pt x="6287" y="1215"/>
                      <a:pt x="6418" y="1167"/>
                    </a:cubicBezTo>
                    <a:lnTo>
                      <a:pt x="6418" y="1167"/>
                    </a:lnTo>
                    <a:cubicBezTo>
                      <a:pt x="6299" y="1286"/>
                      <a:pt x="6168" y="1405"/>
                      <a:pt x="6013" y="1512"/>
                    </a:cubicBezTo>
                    <a:cubicBezTo>
                      <a:pt x="5965" y="1548"/>
                      <a:pt x="5941" y="1608"/>
                      <a:pt x="5941" y="1655"/>
                    </a:cubicBezTo>
                    <a:lnTo>
                      <a:pt x="5941" y="1679"/>
                    </a:lnTo>
                    <a:lnTo>
                      <a:pt x="5941" y="1703"/>
                    </a:lnTo>
                    <a:lnTo>
                      <a:pt x="5941" y="1727"/>
                    </a:lnTo>
                    <a:cubicBezTo>
                      <a:pt x="5941" y="2691"/>
                      <a:pt x="5572" y="3572"/>
                      <a:pt x="4977" y="4227"/>
                    </a:cubicBezTo>
                    <a:cubicBezTo>
                      <a:pt x="4918" y="4298"/>
                      <a:pt x="4918" y="4405"/>
                      <a:pt x="4977" y="4465"/>
                    </a:cubicBezTo>
                    <a:cubicBezTo>
                      <a:pt x="5011" y="4499"/>
                      <a:pt x="5053" y="4514"/>
                      <a:pt x="5096" y="4514"/>
                    </a:cubicBezTo>
                    <a:cubicBezTo>
                      <a:pt x="5143" y="4514"/>
                      <a:pt x="5190" y="4496"/>
                      <a:pt x="5227" y="4465"/>
                    </a:cubicBezTo>
                    <a:cubicBezTo>
                      <a:pt x="5894" y="3715"/>
                      <a:pt x="6263" y="2762"/>
                      <a:pt x="6287" y="1750"/>
                    </a:cubicBezTo>
                    <a:cubicBezTo>
                      <a:pt x="6596" y="1524"/>
                      <a:pt x="6846" y="1250"/>
                      <a:pt x="7061" y="917"/>
                    </a:cubicBezTo>
                    <a:cubicBezTo>
                      <a:pt x="7144" y="857"/>
                      <a:pt x="7132" y="750"/>
                      <a:pt x="7061" y="715"/>
                    </a:cubicBezTo>
                    <a:cubicBezTo>
                      <a:pt x="7029" y="683"/>
                      <a:pt x="6987" y="667"/>
                      <a:pt x="6937" y="667"/>
                    </a:cubicBezTo>
                    <a:cubicBezTo>
                      <a:pt x="6912" y="667"/>
                      <a:pt x="6886" y="671"/>
                      <a:pt x="6858" y="679"/>
                    </a:cubicBezTo>
                    <a:cubicBezTo>
                      <a:pt x="6775" y="726"/>
                      <a:pt x="6680" y="750"/>
                      <a:pt x="6596" y="786"/>
                    </a:cubicBezTo>
                    <a:cubicBezTo>
                      <a:pt x="6680" y="667"/>
                      <a:pt x="6763" y="512"/>
                      <a:pt x="6823" y="369"/>
                    </a:cubicBezTo>
                    <a:cubicBezTo>
                      <a:pt x="6834" y="310"/>
                      <a:pt x="6834" y="238"/>
                      <a:pt x="6787" y="191"/>
                    </a:cubicBezTo>
                    <a:cubicBezTo>
                      <a:pt x="6750" y="153"/>
                      <a:pt x="6703" y="135"/>
                      <a:pt x="6659" y="135"/>
                    </a:cubicBezTo>
                    <a:cubicBezTo>
                      <a:pt x="6632" y="135"/>
                      <a:pt x="6607" y="142"/>
                      <a:pt x="6584" y="155"/>
                    </a:cubicBezTo>
                    <a:cubicBezTo>
                      <a:pt x="6322" y="310"/>
                      <a:pt x="6061" y="393"/>
                      <a:pt x="5775" y="441"/>
                    </a:cubicBezTo>
                    <a:cubicBezTo>
                      <a:pt x="5465" y="143"/>
                      <a:pt x="5048" y="0"/>
                      <a:pt x="46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1" name="Google Shape;1411;p147"/>
          <p:cNvSpPr txBox="1"/>
          <p:nvPr/>
        </p:nvSpPr>
        <p:spPr>
          <a:xfrm>
            <a:off x="2674400" y="3176900"/>
            <a:ext cx="3834300" cy="12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Avez-vous des questions   ?</a:t>
            </a:r>
            <a:endParaRPr sz="700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LiveBus@livebus.fr </a:t>
            </a:r>
            <a:endParaRPr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+33 06 06 06 06 06</a:t>
            </a:r>
            <a:endParaRPr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livebus.com</a:t>
            </a:r>
            <a:endParaRPr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pic>
        <p:nvPicPr>
          <p:cNvPr id="1412" name="Google Shape;1412;p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3" name="Google Shape;1413;p147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25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125"/>
          <p:cNvSpPr txBox="1">
            <a:spLocks noGrp="1"/>
          </p:cNvSpPr>
          <p:nvPr>
            <p:ph type="title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</a:t>
            </a:r>
            <a:r>
              <a:rPr lang="en"/>
              <a:t>1</a:t>
            </a:r>
            <a:endParaRPr b="1"/>
          </a:p>
        </p:txBody>
      </p:sp>
      <p:sp>
        <p:nvSpPr>
          <p:cNvPr id="925" name="Google Shape;925;p125"/>
          <p:cNvSpPr txBox="1">
            <a:spLocks noGrp="1"/>
          </p:cNvSpPr>
          <p:nvPr>
            <p:ph type="title" idx="2"/>
          </p:nvPr>
        </p:nvSpPr>
        <p:spPr>
          <a:xfrm>
            <a:off x="4454300" y="2145475"/>
            <a:ext cx="4617900" cy="19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/>
              <a:t>PRÉSENTATION DU PROJET</a:t>
            </a:r>
            <a:endParaRPr sz="7100"/>
          </a:p>
        </p:txBody>
      </p:sp>
      <p:pic>
        <p:nvPicPr>
          <p:cNvPr id="926" name="Google Shape;926;p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927" name="Google Shape;927;p125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03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9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2" name="Google Shape;932;p126"/>
          <p:cNvPicPr preferRelativeResize="0"/>
          <p:nvPr/>
        </p:nvPicPr>
        <p:blipFill rotWithShape="1">
          <a:blip r:embed="rId3">
            <a:alphaModFix/>
          </a:blip>
          <a:srcRect t="59890" b="29768"/>
          <a:stretch/>
        </p:blipFill>
        <p:spPr>
          <a:xfrm>
            <a:off x="0" y="4190213"/>
            <a:ext cx="9144002" cy="1141527"/>
          </a:xfrm>
          <a:prstGeom prst="rect">
            <a:avLst/>
          </a:prstGeom>
          <a:noFill/>
          <a:ln>
            <a:noFill/>
          </a:ln>
        </p:spPr>
      </p:pic>
      <p:sp>
        <p:nvSpPr>
          <p:cNvPr id="933" name="Google Shape;933;p126"/>
          <p:cNvSpPr txBox="1">
            <a:spLocks noGrp="1"/>
          </p:cNvSpPr>
          <p:nvPr>
            <p:ph type="title"/>
          </p:nvPr>
        </p:nvSpPr>
        <p:spPr>
          <a:xfrm>
            <a:off x="98000" y="277000"/>
            <a:ext cx="27222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</a:t>
            </a:r>
            <a:endParaRPr/>
          </a:p>
        </p:txBody>
      </p:sp>
      <p:sp>
        <p:nvSpPr>
          <p:cNvPr id="934" name="Google Shape;934;p126"/>
          <p:cNvSpPr/>
          <p:nvPr/>
        </p:nvSpPr>
        <p:spPr>
          <a:xfrm>
            <a:off x="2884475" y="356150"/>
            <a:ext cx="6030300" cy="364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Overpass"/>
                <a:ea typeface="Overpass"/>
                <a:cs typeface="Overpass"/>
                <a:sym typeface="Overpass"/>
              </a:rPr>
              <a:t>Projet Live</a:t>
            </a:r>
            <a:r>
              <a:rPr lang="en" sz="2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Bus</a:t>
            </a:r>
            <a:endParaRPr sz="21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Le projet </a:t>
            </a:r>
            <a:r>
              <a:rPr lang="en" sz="1700" b="1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LiveBus</a:t>
            </a: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 a pour objectif de fournir aux utilisateurs des informations en temps réel sur le temps d'attente estimé de leur bus. Pour cela, il utilise une </a:t>
            </a:r>
            <a:r>
              <a:rPr lang="en" sz="1700" b="1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interface de programmation</a:t>
            </a: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 (API) pour collecter des données sur le bus et en déterminer le temps d'attente. Les utilisateurs peuvent accéder à ces informations via une interface graphique dédiée</a:t>
            </a:r>
            <a:r>
              <a:rPr lang="en" sz="1800">
                <a:latin typeface="Overpass"/>
                <a:ea typeface="Overpass"/>
                <a:cs typeface="Overpass"/>
                <a:sym typeface="Overpass"/>
              </a:rPr>
              <a:t>.</a:t>
            </a:r>
            <a:endParaRPr sz="1800"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cxnSp>
        <p:nvCxnSpPr>
          <p:cNvPr id="935" name="Google Shape;935;p126"/>
          <p:cNvCxnSpPr/>
          <p:nvPr/>
        </p:nvCxnSpPr>
        <p:spPr>
          <a:xfrm>
            <a:off x="9045275" y="41867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6" name="Google Shape;936;p126"/>
          <p:cNvCxnSpPr/>
          <p:nvPr/>
        </p:nvCxnSpPr>
        <p:spPr>
          <a:xfrm rot="10800000">
            <a:off x="98000" y="5202650"/>
            <a:ext cx="895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7" name="Google Shape;937;p126"/>
          <p:cNvCxnSpPr/>
          <p:nvPr/>
        </p:nvCxnSpPr>
        <p:spPr>
          <a:xfrm>
            <a:off x="98150" y="41867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38" name="Google Shape;938;p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9375" y="48186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939" name="Google Shape;939;p126"/>
          <p:cNvSpPr txBox="1"/>
          <p:nvPr/>
        </p:nvSpPr>
        <p:spPr>
          <a:xfrm>
            <a:off x="8576675" y="4832300"/>
            <a:ext cx="4686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04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4" name="Google Shape;944;p127"/>
          <p:cNvPicPr preferRelativeResize="0"/>
          <p:nvPr/>
        </p:nvPicPr>
        <p:blipFill rotWithShape="1">
          <a:blip r:embed="rId3">
            <a:alphaModFix/>
          </a:blip>
          <a:srcRect t="52977" b="30333"/>
          <a:stretch/>
        </p:blipFill>
        <p:spPr>
          <a:xfrm>
            <a:off x="0" y="4034288"/>
            <a:ext cx="9144001" cy="1141526"/>
          </a:xfrm>
          <a:prstGeom prst="rect">
            <a:avLst/>
          </a:prstGeom>
          <a:noFill/>
          <a:ln>
            <a:noFill/>
          </a:ln>
        </p:spPr>
      </p:pic>
      <p:sp>
        <p:nvSpPr>
          <p:cNvPr id="945" name="Google Shape;945;p127"/>
          <p:cNvSpPr txBox="1">
            <a:spLocks noGrp="1"/>
          </p:cNvSpPr>
          <p:nvPr>
            <p:ph type="title"/>
          </p:nvPr>
        </p:nvSpPr>
        <p:spPr>
          <a:xfrm>
            <a:off x="98000" y="121425"/>
            <a:ext cx="27222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OBJECTIFS</a:t>
            </a:r>
            <a:endParaRPr/>
          </a:p>
        </p:txBody>
      </p:sp>
      <p:sp>
        <p:nvSpPr>
          <p:cNvPr id="946" name="Google Shape;946;p127"/>
          <p:cNvSpPr/>
          <p:nvPr/>
        </p:nvSpPr>
        <p:spPr>
          <a:xfrm>
            <a:off x="2907775" y="121425"/>
            <a:ext cx="6030300" cy="380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Overpass Light"/>
                <a:ea typeface="Overpass Light"/>
                <a:cs typeface="Overpass Light"/>
                <a:sym typeface="Overpass Light"/>
              </a:rPr>
              <a:t>  </a:t>
            </a:r>
            <a:endParaRPr sz="1500">
              <a:latin typeface="Overpass Light"/>
              <a:ea typeface="Overpass Light"/>
              <a:cs typeface="Overpass Light"/>
              <a:sym typeface="Overpass Ligh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verpass"/>
                <a:ea typeface="Overpass"/>
                <a:cs typeface="Overpass"/>
                <a:sym typeface="Overpass"/>
              </a:rPr>
              <a:t>L</a:t>
            </a: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’application </a:t>
            </a:r>
            <a:r>
              <a:rPr lang="en" sz="1900" b="1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Live Bus</a:t>
            </a: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 vise à:</a:t>
            </a:r>
            <a:endParaRPr sz="1700"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verpass"/>
              <a:buChar char="-"/>
            </a:pP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Indiquer les horaires de passages des bus</a:t>
            </a:r>
            <a:endParaRPr sz="1700"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verpass"/>
              <a:buChar char="-"/>
            </a:pP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Indiquer les </a:t>
            </a:r>
            <a:r>
              <a:rPr lang="en" sz="1700" b="1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problèmes techniques</a:t>
            </a: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 ou de </a:t>
            </a:r>
            <a:r>
              <a:rPr lang="en" sz="1700" b="1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trafic</a:t>
            </a: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 des différentes lignes de transports en commun.</a:t>
            </a:r>
            <a:endParaRPr sz="1700"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verpass"/>
              <a:buChar char="-"/>
            </a:pP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Permettre aux personnes à mobilité réduite de s'informer grâce à des annonces et </a:t>
            </a:r>
            <a:r>
              <a:rPr lang="en" sz="1700" b="1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des alertes visuelles et sonores.</a:t>
            </a:r>
            <a:endParaRPr sz="1700" b="1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verpass"/>
              <a:buChar char="-"/>
            </a:pPr>
            <a:r>
              <a:rPr lang="en" sz="1700">
                <a:latin typeface="Overpass"/>
                <a:ea typeface="Overpass"/>
                <a:cs typeface="Overpass"/>
                <a:sym typeface="Overpass"/>
              </a:rPr>
              <a:t>Permettre à des usagers étrangers de se repérer grâce à des annonces en anglais.</a:t>
            </a:r>
            <a:endParaRPr sz="1700"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Overpass"/>
              <a:ea typeface="Overpass"/>
              <a:cs typeface="Overpass"/>
              <a:sym typeface="Overpass"/>
            </a:endParaRPr>
          </a:p>
        </p:txBody>
      </p:sp>
      <p:cxnSp>
        <p:nvCxnSpPr>
          <p:cNvPr id="947" name="Google Shape;947;p127"/>
          <p:cNvCxnSpPr/>
          <p:nvPr/>
        </p:nvCxnSpPr>
        <p:spPr>
          <a:xfrm>
            <a:off x="9045275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127"/>
          <p:cNvCxnSpPr/>
          <p:nvPr/>
        </p:nvCxnSpPr>
        <p:spPr>
          <a:xfrm rot="10800000">
            <a:off x="98000" y="5050250"/>
            <a:ext cx="895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127"/>
          <p:cNvCxnSpPr/>
          <p:nvPr/>
        </p:nvCxnSpPr>
        <p:spPr>
          <a:xfrm>
            <a:off x="98150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50" name="Google Shape;950;p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951" name="Google Shape;951;p127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05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128"/>
          <p:cNvSpPr txBox="1">
            <a:spLocks noGrp="1"/>
          </p:cNvSpPr>
          <p:nvPr>
            <p:ph type="subTitle" idx="1"/>
          </p:nvPr>
        </p:nvSpPr>
        <p:spPr>
          <a:xfrm>
            <a:off x="239675" y="2628025"/>
            <a:ext cx="8936100" cy="22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verpass"/>
              <a:buChar char="-"/>
            </a:pPr>
            <a:r>
              <a:rPr lang="en" sz="16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Un serveur </a:t>
            </a:r>
            <a:endParaRPr sz="16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verpass"/>
              <a:buChar char="-"/>
            </a:pPr>
            <a:r>
              <a:rPr lang="en" sz="16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Une Base de Donnée </a:t>
            </a:r>
            <a:endParaRPr sz="16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verpass"/>
              <a:buChar char="-"/>
            </a:pPr>
            <a:r>
              <a:rPr lang="en" sz="16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Un kit </a:t>
            </a:r>
            <a:r>
              <a:rPr lang="en" sz="1600" b="1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Raspberry PI </a:t>
            </a:r>
            <a:r>
              <a:rPr lang="en" sz="16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Model 4 (alimentation 5V, une carte SD 32Go, Ubuntu)</a:t>
            </a:r>
            <a:endParaRPr sz="16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verpass"/>
              <a:buChar char="-"/>
            </a:pPr>
            <a:r>
              <a:rPr lang="en" sz="16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Un </a:t>
            </a:r>
            <a:r>
              <a:rPr lang="en" sz="1600" b="1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écran LCD</a:t>
            </a:r>
            <a:r>
              <a:rPr lang="en" sz="1700" b="1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 </a:t>
            </a:r>
            <a:r>
              <a:rPr lang="en" sz="16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de 10 pouces Uniroi résolution 1024x600</a:t>
            </a:r>
            <a:endParaRPr sz="16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verpass"/>
              <a:buChar char="-"/>
            </a:pPr>
            <a:r>
              <a:rPr lang="en" sz="16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Un cordon d’alimentation USB et un câble HDMI</a:t>
            </a:r>
            <a:endParaRPr sz="16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verpass"/>
              <a:buChar char="-"/>
            </a:pPr>
            <a:r>
              <a:rPr lang="en" sz="16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Deux Haut-parleur</a:t>
            </a:r>
            <a:endParaRPr sz="16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cxnSp>
        <p:nvCxnSpPr>
          <p:cNvPr id="957" name="Google Shape;957;p128"/>
          <p:cNvCxnSpPr/>
          <p:nvPr/>
        </p:nvCxnSpPr>
        <p:spPr>
          <a:xfrm rot="10800000">
            <a:off x="9045000" y="2628025"/>
            <a:ext cx="0" cy="2472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8" name="Google Shape;958;p128"/>
          <p:cNvCxnSpPr/>
          <p:nvPr/>
        </p:nvCxnSpPr>
        <p:spPr>
          <a:xfrm rot="10800000">
            <a:off x="108900" y="5027901"/>
            <a:ext cx="8936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9" name="Google Shape;959;p128"/>
          <p:cNvCxnSpPr/>
          <p:nvPr/>
        </p:nvCxnSpPr>
        <p:spPr>
          <a:xfrm rot="10800000">
            <a:off x="107275" y="2573375"/>
            <a:ext cx="0" cy="2463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0" name="Google Shape;960;p128"/>
          <p:cNvSpPr txBox="1">
            <a:spLocks noGrp="1"/>
          </p:cNvSpPr>
          <p:nvPr>
            <p:ph type="title"/>
          </p:nvPr>
        </p:nvSpPr>
        <p:spPr>
          <a:xfrm>
            <a:off x="-108800" y="843450"/>
            <a:ext cx="4332000" cy="11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MATERIELS UTILISéS</a:t>
            </a:r>
            <a:endParaRPr/>
          </a:p>
        </p:txBody>
      </p:sp>
      <p:pic>
        <p:nvPicPr>
          <p:cNvPr id="961" name="Google Shape;961;p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4075" y="465050"/>
            <a:ext cx="2165975" cy="22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2" name="Google Shape;962;p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1000" y="465049"/>
            <a:ext cx="2342208" cy="22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3" name="Google Shape;963;p1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128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06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129"/>
          <p:cNvSpPr txBox="1">
            <a:spLocks noGrp="1"/>
          </p:cNvSpPr>
          <p:nvPr>
            <p:ph type="title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</a:t>
            </a:r>
            <a:r>
              <a:rPr lang="en"/>
              <a:t>2</a:t>
            </a:r>
            <a:endParaRPr b="1"/>
          </a:p>
        </p:txBody>
      </p:sp>
      <p:sp>
        <p:nvSpPr>
          <p:cNvPr id="970" name="Google Shape;970;p129"/>
          <p:cNvSpPr txBox="1">
            <a:spLocks noGrp="1"/>
          </p:cNvSpPr>
          <p:nvPr>
            <p:ph type="title" idx="2"/>
          </p:nvPr>
        </p:nvSpPr>
        <p:spPr>
          <a:xfrm>
            <a:off x="4383350" y="2145475"/>
            <a:ext cx="4760400" cy="19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/>
              <a:t>SPécifications techniques</a:t>
            </a:r>
            <a:endParaRPr sz="7100"/>
          </a:p>
        </p:txBody>
      </p:sp>
      <p:cxnSp>
        <p:nvCxnSpPr>
          <p:cNvPr id="971" name="Google Shape;971;p129"/>
          <p:cNvCxnSpPr/>
          <p:nvPr/>
        </p:nvCxnSpPr>
        <p:spPr>
          <a:xfrm>
            <a:off x="9045275" y="4034300"/>
            <a:ext cx="0" cy="101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72" name="Google Shape;972;p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973" name="Google Shape;973;p129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07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8" name="Google Shape;978;p130"/>
          <p:cNvPicPr preferRelativeResize="0"/>
          <p:nvPr/>
        </p:nvPicPr>
        <p:blipFill rotWithShape="1">
          <a:blip r:embed="rId3">
            <a:alphaModFix/>
          </a:blip>
          <a:srcRect l="-420" t="60827" r="419" b="15116"/>
          <a:stretch/>
        </p:blipFill>
        <p:spPr>
          <a:xfrm>
            <a:off x="278775" y="1399088"/>
            <a:ext cx="8370605" cy="1342397"/>
          </a:xfrm>
          <a:prstGeom prst="rect">
            <a:avLst/>
          </a:prstGeom>
          <a:noFill/>
          <a:ln>
            <a:noFill/>
          </a:ln>
        </p:spPr>
      </p:pic>
      <p:sp>
        <p:nvSpPr>
          <p:cNvPr id="979" name="Google Shape;979;p130"/>
          <p:cNvSpPr txBox="1">
            <a:spLocks noGrp="1"/>
          </p:cNvSpPr>
          <p:nvPr>
            <p:ph type="title"/>
          </p:nvPr>
        </p:nvSpPr>
        <p:spPr>
          <a:xfrm>
            <a:off x="1096050" y="138135"/>
            <a:ext cx="6951900" cy="6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spécifications techniques pour le projet Live Bus</a:t>
            </a:r>
            <a:endParaRPr sz="4100"/>
          </a:p>
        </p:txBody>
      </p:sp>
      <p:sp>
        <p:nvSpPr>
          <p:cNvPr id="980" name="Google Shape;980;p130"/>
          <p:cNvSpPr txBox="1">
            <a:spLocks noGrp="1"/>
          </p:cNvSpPr>
          <p:nvPr>
            <p:ph type="subTitle" idx="1"/>
          </p:nvPr>
        </p:nvSpPr>
        <p:spPr>
          <a:xfrm>
            <a:off x="265100" y="2741475"/>
            <a:ext cx="40320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Collecte des données en temps réel</a:t>
            </a:r>
            <a:endParaRPr sz="2100"/>
          </a:p>
        </p:txBody>
      </p:sp>
      <p:sp>
        <p:nvSpPr>
          <p:cNvPr id="981" name="Google Shape;981;p130"/>
          <p:cNvSpPr txBox="1">
            <a:spLocks noGrp="1"/>
          </p:cNvSpPr>
          <p:nvPr>
            <p:ph type="subTitle" idx="5"/>
          </p:nvPr>
        </p:nvSpPr>
        <p:spPr>
          <a:xfrm>
            <a:off x="4751750" y="2742025"/>
            <a:ext cx="41445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Système de communication</a:t>
            </a:r>
            <a:endParaRPr sz="2000"/>
          </a:p>
        </p:txBody>
      </p:sp>
      <p:sp>
        <p:nvSpPr>
          <p:cNvPr id="982" name="Google Shape;982;p130"/>
          <p:cNvSpPr/>
          <p:nvPr/>
        </p:nvSpPr>
        <p:spPr>
          <a:xfrm>
            <a:off x="265100" y="3194275"/>
            <a:ext cx="4032000" cy="1734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Le projet nécessitera une API pour collecter des données en temps réel sur les bus, telles que leur emplacement, leur horaire de départ et leur temps d'arrivée estimé. </a:t>
            </a:r>
            <a:endParaRPr sz="1600"/>
          </a:p>
        </p:txBody>
      </p:sp>
      <p:sp>
        <p:nvSpPr>
          <p:cNvPr id="983" name="Google Shape;983;p130"/>
          <p:cNvSpPr/>
          <p:nvPr/>
        </p:nvSpPr>
        <p:spPr>
          <a:xfrm>
            <a:off x="4751750" y="3194725"/>
            <a:ext cx="4144500" cy="1734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Le projet nécessitera</a:t>
            </a:r>
            <a:r>
              <a:rPr lang="en" sz="1600">
                <a:solidFill>
                  <a:schemeClr val="dk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un système de notification afin  d’informer les utilisateurs des retards, des perturbations de trafic ou de la conduite à tenir à l'arrivée d’un bus.</a:t>
            </a:r>
            <a:endParaRPr sz="1600">
              <a:solidFill>
                <a:schemeClr val="dk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984" name="Google Shape;984;p130"/>
          <p:cNvSpPr txBox="1"/>
          <p:nvPr/>
        </p:nvSpPr>
        <p:spPr>
          <a:xfrm>
            <a:off x="8639650" y="4625350"/>
            <a:ext cx="3984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985" name="Google Shape;985;p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130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08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131"/>
          <p:cNvSpPr/>
          <p:nvPr/>
        </p:nvSpPr>
        <p:spPr>
          <a:xfrm rot="10800000">
            <a:off x="568300" y="1773125"/>
            <a:ext cx="8013300" cy="2778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131"/>
          <p:cNvSpPr txBox="1">
            <a:spLocks noGrp="1"/>
          </p:cNvSpPr>
          <p:nvPr>
            <p:ph type="subTitle" idx="1"/>
          </p:nvPr>
        </p:nvSpPr>
        <p:spPr>
          <a:xfrm>
            <a:off x="630950" y="1290775"/>
            <a:ext cx="2416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</a:rPr>
              <a:t>Stockage des données</a:t>
            </a:r>
            <a:endParaRPr sz="2200" u="sng">
              <a:solidFill>
                <a:schemeClr val="dk1"/>
              </a:solidFill>
            </a:endParaRPr>
          </a:p>
        </p:txBody>
      </p:sp>
      <p:sp>
        <p:nvSpPr>
          <p:cNvPr id="993" name="Google Shape;993;p131"/>
          <p:cNvSpPr txBox="1">
            <a:spLocks noGrp="1"/>
          </p:cNvSpPr>
          <p:nvPr>
            <p:ph type="subTitle" idx="2"/>
          </p:nvPr>
        </p:nvSpPr>
        <p:spPr>
          <a:xfrm>
            <a:off x="630950" y="1836725"/>
            <a:ext cx="2463600" cy="26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- Données stockées dans  une base de données sécurisée</a:t>
            </a:r>
            <a:endParaRPr sz="160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- Une base de données relationnelle </a:t>
            </a:r>
            <a:r>
              <a:rPr lang="en" sz="1700" b="1">
                <a:latin typeface="Overpass"/>
                <a:ea typeface="Overpass"/>
                <a:cs typeface="Overpass"/>
                <a:sym typeface="Overpass"/>
              </a:rPr>
              <a:t>Strapi</a:t>
            </a: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 </a:t>
            </a:r>
            <a:r>
              <a:rPr lang="en" sz="1600"/>
              <a:t>sera utilisée.</a:t>
            </a:r>
            <a:endParaRPr sz="1600"/>
          </a:p>
        </p:txBody>
      </p:sp>
      <p:sp>
        <p:nvSpPr>
          <p:cNvPr id="994" name="Google Shape;994;p131"/>
          <p:cNvSpPr txBox="1">
            <a:spLocks noGrp="1"/>
          </p:cNvSpPr>
          <p:nvPr>
            <p:ph type="subTitle" idx="4"/>
          </p:nvPr>
        </p:nvSpPr>
        <p:spPr>
          <a:xfrm>
            <a:off x="6156825" y="1607225"/>
            <a:ext cx="2416800" cy="31182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  <a:reflection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Overpass"/>
                <a:ea typeface="Overpass"/>
                <a:cs typeface="Overpass"/>
                <a:sym typeface="Overpass"/>
              </a:rPr>
              <a:t>- Traitement des données</a:t>
            </a:r>
            <a:r>
              <a:rPr lang="en" sz="1600"/>
              <a:t> en temps réel (heures d'arrivées, position et id des bus )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- Détection des problèmes liés au trafic 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- Détection des problèmes techniques</a:t>
            </a:r>
            <a:endParaRPr sz="1600"/>
          </a:p>
        </p:txBody>
      </p:sp>
      <p:sp>
        <p:nvSpPr>
          <p:cNvPr id="995" name="Google Shape;995;p131"/>
          <p:cNvSpPr txBox="1">
            <a:spLocks noGrp="1"/>
          </p:cNvSpPr>
          <p:nvPr>
            <p:ph type="subTitle" idx="5"/>
          </p:nvPr>
        </p:nvSpPr>
        <p:spPr>
          <a:xfrm>
            <a:off x="6093425" y="1273363"/>
            <a:ext cx="23529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</a:rPr>
              <a:t>Traitement des données</a:t>
            </a:r>
            <a:endParaRPr sz="2200" u="sng">
              <a:solidFill>
                <a:schemeClr val="dk1"/>
              </a:solidFill>
            </a:endParaRPr>
          </a:p>
        </p:txBody>
      </p:sp>
      <p:pic>
        <p:nvPicPr>
          <p:cNvPr id="996" name="Google Shape;996;p131"/>
          <p:cNvPicPr preferRelativeResize="0"/>
          <p:nvPr/>
        </p:nvPicPr>
        <p:blipFill rotWithShape="1">
          <a:blip r:embed="rId3">
            <a:alphaModFix/>
          </a:blip>
          <a:srcRect l="37365" t="1310" r="18162" b="-1310"/>
          <a:stretch/>
        </p:blipFill>
        <p:spPr>
          <a:xfrm>
            <a:off x="3050538" y="1290774"/>
            <a:ext cx="3042922" cy="3848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7" name="Google Shape;997;p131"/>
          <p:cNvCxnSpPr/>
          <p:nvPr/>
        </p:nvCxnSpPr>
        <p:spPr>
          <a:xfrm>
            <a:off x="3047825" y="5035517"/>
            <a:ext cx="3045600" cy="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8" name="Google Shape;998;p131"/>
          <p:cNvSpPr txBox="1">
            <a:spLocks noGrp="1"/>
          </p:cNvSpPr>
          <p:nvPr>
            <p:ph type="title"/>
          </p:nvPr>
        </p:nvSpPr>
        <p:spPr>
          <a:xfrm>
            <a:off x="256775" y="362400"/>
            <a:ext cx="8627700" cy="551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</a:rPr>
              <a:t>spécifications techniques </a:t>
            </a:r>
            <a:endParaRPr sz="4100">
              <a:solidFill>
                <a:schemeClr val="lt1"/>
              </a:solidFill>
            </a:endParaRPr>
          </a:p>
        </p:txBody>
      </p:sp>
      <p:sp>
        <p:nvSpPr>
          <p:cNvPr id="999" name="Google Shape;999;p131"/>
          <p:cNvSpPr/>
          <p:nvPr/>
        </p:nvSpPr>
        <p:spPr>
          <a:xfrm>
            <a:off x="-1071671" y="2614150"/>
            <a:ext cx="683400" cy="683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131"/>
          <p:cNvSpPr/>
          <p:nvPr/>
        </p:nvSpPr>
        <p:spPr>
          <a:xfrm>
            <a:off x="-663736" y="2779035"/>
            <a:ext cx="18716" cy="18633"/>
          </a:xfrm>
          <a:custGeom>
            <a:avLst/>
            <a:gdLst/>
            <a:ahLst/>
            <a:cxnLst/>
            <a:rect l="l" t="t" r="r" b="b"/>
            <a:pathLst>
              <a:path w="875" h="871" extrusionOk="0">
                <a:moveTo>
                  <a:pt x="436" y="0"/>
                </a:moveTo>
                <a:cubicBezTo>
                  <a:pt x="196" y="0"/>
                  <a:pt x="1" y="195"/>
                  <a:pt x="4" y="435"/>
                </a:cubicBezTo>
                <a:cubicBezTo>
                  <a:pt x="4" y="676"/>
                  <a:pt x="199" y="871"/>
                  <a:pt x="436" y="871"/>
                </a:cubicBezTo>
                <a:cubicBezTo>
                  <a:pt x="676" y="871"/>
                  <a:pt x="871" y="676"/>
                  <a:pt x="871" y="435"/>
                </a:cubicBezTo>
                <a:cubicBezTo>
                  <a:pt x="875" y="195"/>
                  <a:pt x="680" y="0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131"/>
          <p:cNvSpPr/>
          <p:nvPr/>
        </p:nvSpPr>
        <p:spPr>
          <a:xfrm>
            <a:off x="-707457" y="2779035"/>
            <a:ext cx="18652" cy="18633"/>
          </a:xfrm>
          <a:custGeom>
            <a:avLst/>
            <a:gdLst/>
            <a:ahLst/>
            <a:cxnLst/>
            <a:rect l="l" t="t" r="r" b="b"/>
            <a:pathLst>
              <a:path w="872" h="871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5"/>
                </a:cubicBezTo>
                <a:cubicBezTo>
                  <a:pt x="871" y="195"/>
                  <a:pt x="676" y="0"/>
                  <a:pt x="44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131"/>
          <p:cNvSpPr/>
          <p:nvPr/>
        </p:nvSpPr>
        <p:spPr>
          <a:xfrm>
            <a:off x="-752590" y="2779035"/>
            <a:ext cx="18652" cy="18633"/>
          </a:xfrm>
          <a:custGeom>
            <a:avLst/>
            <a:gdLst/>
            <a:ahLst/>
            <a:cxnLst/>
            <a:rect l="l" t="t" r="r" b="b"/>
            <a:pathLst>
              <a:path w="872" h="871" extrusionOk="0">
                <a:moveTo>
                  <a:pt x="432" y="0"/>
                </a:moveTo>
                <a:cubicBezTo>
                  <a:pt x="192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5"/>
                </a:cubicBez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131"/>
          <p:cNvSpPr/>
          <p:nvPr/>
        </p:nvSpPr>
        <p:spPr>
          <a:xfrm>
            <a:off x="-915411" y="2759439"/>
            <a:ext cx="130372" cy="57738"/>
          </a:xfrm>
          <a:custGeom>
            <a:avLst/>
            <a:gdLst/>
            <a:ahLst/>
            <a:cxnLst/>
            <a:rect l="l" t="t" r="r" b="b"/>
            <a:pathLst>
              <a:path w="6095" h="2699" extrusionOk="0">
                <a:moveTo>
                  <a:pt x="4743" y="871"/>
                </a:moveTo>
                <a:cubicBezTo>
                  <a:pt x="5008" y="871"/>
                  <a:pt x="5224" y="1087"/>
                  <a:pt x="5224" y="1351"/>
                </a:cubicBezTo>
                <a:cubicBezTo>
                  <a:pt x="5224" y="1616"/>
                  <a:pt x="5008" y="1828"/>
                  <a:pt x="4743" y="1828"/>
                </a:cubicBezTo>
                <a:lnTo>
                  <a:pt x="1348" y="1828"/>
                </a:lnTo>
                <a:cubicBezTo>
                  <a:pt x="1084" y="1828"/>
                  <a:pt x="871" y="1616"/>
                  <a:pt x="871" y="1351"/>
                </a:cubicBezTo>
                <a:cubicBezTo>
                  <a:pt x="871" y="1087"/>
                  <a:pt x="1084" y="871"/>
                  <a:pt x="1348" y="871"/>
                </a:cubicBezTo>
                <a:close/>
                <a:moveTo>
                  <a:pt x="1348" y="0"/>
                </a:moveTo>
                <a:cubicBezTo>
                  <a:pt x="603" y="0"/>
                  <a:pt x="1" y="606"/>
                  <a:pt x="1" y="1351"/>
                </a:cubicBezTo>
                <a:cubicBezTo>
                  <a:pt x="1" y="2097"/>
                  <a:pt x="603" y="2699"/>
                  <a:pt x="1348" y="2699"/>
                </a:cubicBezTo>
                <a:lnTo>
                  <a:pt x="4743" y="2699"/>
                </a:lnTo>
                <a:cubicBezTo>
                  <a:pt x="5489" y="2699"/>
                  <a:pt x="6095" y="2097"/>
                  <a:pt x="6095" y="1351"/>
                </a:cubicBezTo>
                <a:cubicBezTo>
                  <a:pt x="6095" y="606"/>
                  <a:pt x="5489" y="0"/>
                  <a:pt x="47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131"/>
          <p:cNvSpPr/>
          <p:nvPr/>
        </p:nvSpPr>
        <p:spPr>
          <a:xfrm>
            <a:off x="-663736" y="2887045"/>
            <a:ext cx="18716" cy="18633"/>
          </a:xfrm>
          <a:custGeom>
            <a:avLst/>
            <a:gdLst/>
            <a:ahLst/>
            <a:cxnLst/>
            <a:rect l="l" t="t" r="r" b="b"/>
            <a:pathLst>
              <a:path w="875" h="871" extrusionOk="0">
                <a:moveTo>
                  <a:pt x="436" y="0"/>
                </a:moveTo>
                <a:cubicBezTo>
                  <a:pt x="196" y="0"/>
                  <a:pt x="1" y="195"/>
                  <a:pt x="4" y="435"/>
                </a:cubicBezTo>
                <a:cubicBezTo>
                  <a:pt x="4" y="676"/>
                  <a:pt x="199" y="871"/>
                  <a:pt x="436" y="871"/>
                </a:cubicBezTo>
                <a:cubicBezTo>
                  <a:pt x="676" y="871"/>
                  <a:pt x="871" y="676"/>
                  <a:pt x="871" y="435"/>
                </a:cubicBezTo>
                <a:cubicBezTo>
                  <a:pt x="875" y="195"/>
                  <a:pt x="680" y="0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131"/>
          <p:cNvSpPr/>
          <p:nvPr/>
        </p:nvSpPr>
        <p:spPr>
          <a:xfrm>
            <a:off x="-707457" y="2887045"/>
            <a:ext cx="18652" cy="18633"/>
          </a:xfrm>
          <a:custGeom>
            <a:avLst/>
            <a:gdLst/>
            <a:ahLst/>
            <a:cxnLst/>
            <a:rect l="l" t="t" r="r" b="b"/>
            <a:pathLst>
              <a:path w="872" h="871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5"/>
                </a:cubicBezTo>
                <a:cubicBezTo>
                  <a:pt x="871" y="195"/>
                  <a:pt x="676" y="0"/>
                  <a:pt x="44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131"/>
          <p:cNvSpPr/>
          <p:nvPr/>
        </p:nvSpPr>
        <p:spPr>
          <a:xfrm>
            <a:off x="-752590" y="2887045"/>
            <a:ext cx="18652" cy="18633"/>
          </a:xfrm>
          <a:custGeom>
            <a:avLst/>
            <a:gdLst/>
            <a:ahLst/>
            <a:cxnLst/>
            <a:rect l="l" t="t" r="r" b="b"/>
            <a:pathLst>
              <a:path w="872" h="871" extrusionOk="0">
                <a:moveTo>
                  <a:pt x="432" y="0"/>
                </a:moveTo>
                <a:cubicBezTo>
                  <a:pt x="192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5"/>
                </a:cubicBez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131"/>
          <p:cNvSpPr/>
          <p:nvPr/>
        </p:nvSpPr>
        <p:spPr>
          <a:xfrm>
            <a:off x="-915411" y="2867450"/>
            <a:ext cx="130372" cy="57738"/>
          </a:xfrm>
          <a:custGeom>
            <a:avLst/>
            <a:gdLst/>
            <a:ahLst/>
            <a:cxnLst/>
            <a:rect l="l" t="t" r="r" b="b"/>
            <a:pathLst>
              <a:path w="6095" h="2699" extrusionOk="0">
                <a:moveTo>
                  <a:pt x="4743" y="871"/>
                </a:moveTo>
                <a:cubicBezTo>
                  <a:pt x="5008" y="871"/>
                  <a:pt x="5224" y="1087"/>
                  <a:pt x="5224" y="1351"/>
                </a:cubicBezTo>
                <a:cubicBezTo>
                  <a:pt x="5224" y="1616"/>
                  <a:pt x="5008" y="1828"/>
                  <a:pt x="4743" y="1828"/>
                </a:cubicBezTo>
                <a:lnTo>
                  <a:pt x="1348" y="1828"/>
                </a:lnTo>
                <a:cubicBezTo>
                  <a:pt x="1084" y="1828"/>
                  <a:pt x="871" y="1616"/>
                  <a:pt x="871" y="1351"/>
                </a:cubicBezTo>
                <a:cubicBezTo>
                  <a:pt x="871" y="1087"/>
                  <a:pt x="1084" y="871"/>
                  <a:pt x="1348" y="871"/>
                </a:cubicBezTo>
                <a:close/>
                <a:moveTo>
                  <a:pt x="1348" y="0"/>
                </a:moveTo>
                <a:cubicBezTo>
                  <a:pt x="603" y="0"/>
                  <a:pt x="1" y="606"/>
                  <a:pt x="1" y="1351"/>
                </a:cubicBezTo>
                <a:cubicBezTo>
                  <a:pt x="1" y="2097"/>
                  <a:pt x="603" y="2699"/>
                  <a:pt x="1348" y="2699"/>
                </a:cubicBezTo>
                <a:lnTo>
                  <a:pt x="4743" y="2699"/>
                </a:lnTo>
                <a:cubicBezTo>
                  <a:pt x="5489" y="2699"/>
                  <a:pt x="6095" y="2097"/>
                  <a:pt x="6095" y="1351"/>
                </a:cubicBezTo>
                <a:cubicBezTo>
                  <a:pt x="6095" y="606"/>
                  <a:pt x="5489" y="0"/>
                  <a:pt x="47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131"/>
          <p:cNvSpPr/>
          <p:nvPr/>
        </p:nvSpPr>
        <p:spPr>
          <a:xfrm>
            <a:off x="-915411" y="2975460"/>
            <a:ext cx="130372" cy="57738"/>
          </a:xfrm>
          <a:custGeom>
            <a:avLst/>
            <a:gdLst/>
            <a:ahLst/>
            <a:cxnLst/>
            <a:rect l="l" t="t" r="r" b="b"/>
            <a:pathLst>
              <a:path w="6095" h="2699" extrusionOk="0">
                <a:moveTo>
                  <a:pt x="4743" y="871"/>
                </a:moveTo>
                <a:cubicBezTo>
                  <a:pt x="5008" y="871"/>
                  <a:pt x="5224" y="1087"/>
                  <a:pt x="5224" y="1351"/>
                </a:cubicBezTo>
                <a:cubicBezTo>
                  <a:pt x="5224" y="1616"/>
                  <a:pt x="5008" y="1828"/>
                  <a:pt x="4743" y="1828"/>
                </a:cubicBezTo>
                <a:lnTo>
                  <a:pt x="1348" y="1828"/>
                </a:lnTo>
                <a:cubicBezTo>
                  <a:pt x="1084" y="1828"/>
                  <a:pt x="871" y="1616"/>
                  <a:pt x="871" y="1351"/>
                </a:cubicBezTo>
                <a:cubicBezTo>
                  <a:pt x="871" y="1087"/>
                  <a:pt x="1084" y="871"/>
                  <a:pt x="1348" y="871"/>
                </a:cubicBezTo>
                <a:close/>
                <a:moveTo>
                  <a:pt x="1348" y="0"/>
                </a:moveTo>
                <a:cubicBezTo>
                  <a:pt x="603" y="0"/>
                  <a:pt x="1" y="606"/>
                  <a:pt x="1" y="1351"/>
                </a:cubicBezTo>
                <a:cubicBezTo>
                  <a:pt x="1" y="2096"/>
                  <a:pt x="603" y="2699"/>
                  <a:pt x="1348" y="2699"/>
                </a:cubicBezTo>
                <a:lnTo>
                  <a:pt x="4743" y="2699"/>
                </a:lnTo>
                <a:cubicBezTo>
                  <a:pt x="5489" y="2699"/>
                  <a:pt x="6095" y="2096"/>
                  <a:pt x="6095" y="1351"/>
                </a:cubicBezTo>
                <a:cubicBezTo>
                  <a:pt x="6095" y="606"/>
                  <a:pt x="5489" y="0"/>
                  <a:pt x="47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131"/>
          <p:cNvSpPr/>
          <p:nvPr/>
        </p:nvSpPr>
        <p:spPr>
          <a:xfrm>
            <a:off x="-915668" y="3131754"/>
            <a:ext cx="20770" cy="18718"/>
          </a:xfrm>
          <a:custGeom>
            <a:avLst/>
            <a:gdLst/>
            <a:ahLst/>
            <a:cxnLst/>
            <a:rect l="l" t="t" r="r" b="b"/>
            <a:pathLst>
              <a:path w="971" h="875" extrusionOk="0">
                <a:moveTo>
                  <a:pt x="541" y="1"/>
                </a:moveTo>
                <a:cubicBezTo>
                  <a:pt x="260" y="1"/>
                  <a:pt x="0" y="286"/>
                  <a:pt x="135" y="605"/>
                </a:cubicBezTo>
                <a:cubicBezTo>
                  <a:pt x="211" y="790"/>
                  <a:pt x="371" y="874"/>
                  <a:pt x="531" y="874"/>
                </a:cubicBezTo>
                <a:cubicBezTo>
                  <a:pt x="751" y="874"/>
                  <a:pt x="971" y="715"/>
                  <a:pt x="971" y="438"/>
                </a:cubicBezTo>
                <a:cubicBezTo>
                  <a:pt x="971" y="323"/>
                  <a:pt x="925" y="212"/>
                  <a:pt x="845" y="132"/>
                </a:cubicBezTo>
                <a:cubicBezTo>
                  <a:pt x="754" y="40"/>
                  <a:pt x="646" y="1"/>
                  <a:pt x="5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131"/>
          <p:cNvSpPr/>
          <p:nvPr/>
        </p:nvSpPr>
        <p:spPr>
          <a:xfrm>
            <a:off x="-970961" y="2723970"/>
            <a:ext cx="481981" cy="476753"/>
          </a:xfrm>
          <a:custGeom>
            <a:avLst/>
            <a:gdLst/>
            <a:ahLst/>
            <a:cxnLst/>
            <a:rect l="l" t="t" r="r" b="b"/>
            <a:pathLst>
              <a:path w="22533" h="22286" extrusionOk="0">
                <a:moveTo>
                  <a:pt x="14524" y="871"/>
                </a:moveTo>
                <a:cubicBezTo>
                  <a:pt x="15676" y="871"/>
                  <a:pt x="16613" y="1808"/>
                  <a:pt x="16613" y="2961"/>
                </a:cubicBezTo>
                <a:cubicBezTo>
                  <a:pt x="16613" y="4113"/>
                  <a:pt x="15676" y="5050"/>
                  <a:pt x="14524" y="5050"/>
                </a:cubicBezTo>
                <a:lnTo>
                  <a:pt x="3207" y="5050"/>
                </a:lnTo>
                <a:cubicBezTo>
                  <a:pt x="2055" y="5050"/>
                  <a:pt x="1122" y="4113"/>
                  <a:pt x="1118" y="2961"/>
                </a:cubicBezTo>
                <a:cubicBezTo>
                  <a:pt x="1118" y="1808"/>
                  <a:pt x="2055" y="871"/>
                  <a:pt x="3207" y="871"/>
                </a:cubicBezTo>
                <a:close/>
                <a:moveTo>
                  <a:pt x="14524" y="5920"/>
                </a:moveTo>
                <a:cubicBezTo>
                  <a:pt x="15541" y="5924"/>
                  <a:pt x="16408" y="6655"/>
                  <a:pt x="16582" y="7654"/>
                </a:cubicBezTo>
                <a:lnTo>
                  <a:pt x="16571" y="7658"/>
                </a:lnTo>
                <a:cubicBezTo>
                  <a:pt x="16564" y="7661"/>
                  <a:pt x="16554" y="7665"/>
                  <a:pt x="16547" y="7672"/>
                </a:cubicBezTo>
                <a:lnTo>
                  <a:pt x="11735" y="10099"/>
                </a:lnTo>
                <a:lnTo>
                  <a:pt x="3207" y="10099"/>
                </a:lnTo>
                <a:cubicBezTo>
                  <a:pt x="2055" y="10099"/>
                  <a:pt x="1118" y="9162"/>
                  <a:pt x="1118" y="8010"/>
                </a:cubicBezTo>
                <a:cubicBezTo>
                  <a:pt x="1118" y="6857"/>
                  <a:pt x="2055" y="5920"/>
                  <a:pt x="3207" y="5920"/>
                </a:cubicBezTo>
                <a:close/>
                <a:moveTo>
                  <a:pt x="10955" y="10969"/>
                </a:moveTo>
                <a:lnTo>
                  <a:pt x="10955" y="15148"/>
                </a:lnTo>
                <a:lnTo>
                  <a:pt x="3207" y="15148"/>
                </a:lnTo>
                <a:cubicBezTo>
                  <a:pt x="2055" y="15148"/>
                  <a:pt x="1118" y="14211"/>
                  <a:pt x="1118" y="13059"/>
                </a:cubicBezTo>
                <a:cubicBezTo>
                  <a:pt x="1118" y="11906"/>
                  <a:pt x="2055" y="10969"/>
                  <a:pt x="3207" y="10969"/>
                </a:cubicBezTo>
                <a:close/>
                <a:moveTo>
                  <a:pt x="16745" y="8546"/>
                </a:moveTo>
                <a:lnTo>
                  <a:pt x="21662" y="11029"/>
                </a:lnTo>
                <a:lnTo>
                  <a:pt x="21662" y="16603"/>
                </a:lnTo>
                <a:cubicBezTo>
                  <a:pt x="21662" y="18208"/>
                  <a:pt x="20722" y="19082"/>
                  <a:pt x="19204" y="19970"/>
                </a:cubicBezTo>
                <a:cubicBezTo>
                  <a:pt x="18184" y="20566"/>
                  <a:pt x="17167" y="21126"/>
                  <a:pt x="16745" y="21356"/>
                </a:cubicBezTo>
                <a:cubicBezTo>
                  <a:pt x="16321" y="21126"/>
                  <a:pt x="15304" y="20566"/>
                  <a:pt x="14287" y="19970"/>
                </a:cubicBezTo>
                <a:cubicBezTo>
                  <a:pt x="12765" y="19082"/>
                  <a:pt x="11825" y="18208"/>
                  <a:pt x="11825" y="16603"/>
                </a:cubicBezTo>
                <a:lnTo>
                  <a:pt x="11825" y="11029"/>
                </a:lnTo>
                <a:lnTo>
                  <a:pt x="16745" y="8546"/>
                </a:lnTo>
                <a:close/>
                <a:moveTo>
                  <a:pt x="3207" y="1"/>
                </a:moveTo>
                <a:cubicBezTo>
                  <a:pt x="1884" y="1"/>
                  <a:pt x="721" y="885"/>
                  <a:pt x="359" y="2160"/>
                </a:cubicBezTo>
                <a:cubicBezTo>
                  <a:pt x="0" y="3434"/>
                  <a:pt x="533" y="4792"/>
                  <a:pt x="1665" y="5485"/>
                </a:cubicBezTo>
                <a:cubicBezTo>
                  <a:pt x="784" y="6021"/>
                  <a:pt x="248" y="6979"/>
                  <a:pt x="248" y="8010"/>
                </a:cubicBezTo>
                <a:cubicBezTo>
                  <a:pt x="248" y="9040"/>
                  <a:pt x="784" y="9998"/>
                  <a:pt x="1665" y="10534"/>
                </a:cubicBezTo>
                <a:cubicBezTo>
                  <a:pt x="533" y="11227"/>
                  <a:pt x="0" y="12585"/>
                  <a:pt x="359" y="13859"/>
                </a:cubicBezTo>
                <a:cubicBezTo>
                  <a:pt x="721" y="15137"/>
                  <a:pt x="1884" y="16018"/>
                  <a:pt x="3207" y="16018"/>
                </a:cubicBezTo>
                <a:lnTo>
                  <a:pt x="10955" y="16018"/>
                </a:lnTo>
                <a:lnTo>
                  <a:pt x="10955" y="16603"/>
                </a:lnTo>
                <a:cubicBezTo>
                  <a:pt x="10955" y="17634"/>
                  <a:pt x="11282" y="18424"/>
                  <a:pt x="11784" y="19065"/>
                </a:cubicBezTo>
                <a:lnTo>
                  <a:pt x="9301" y="19065"/>
                </a:lnTo>
                <a:lnTo>
                  <a:pt x="9301" y="17616"/>
                </a:lnTo>
                <a:cubicBezTo>
                  <a:pt x="9301" y="17376"/>
                  <a:pt x="9106" y="17181"/>
                  <a:pt x="8866" y="17181"/>
                </a:cubicBezTo>
                <a:cubicBezTo>
                  <a:pt x="8625" y="17181"/>
                  <a:pt x="8430" y="17376"/>
                  <a:pt x="8430" y="17616"/>
                </a:cubicBezTo>
                <a:lnTo>
                  <a:pt x="8430" y="19065"/>
                </a:lnTo>
                <a:lnTo>
                  <a:pt x="5276" y="19065"/>
                </a:lnTo>
                <a:cubicBezTo>
                  <a:pt x="5035" y="19065"/>
                  <a:pt x="4840" y="19260"/>
                  <a:pt x="4840" y="19500"/>
                </a:cubicBezTo>
                <a:cubicBezTo>
                  <a:pt x="4840" y="19741"/>
                  <a:pt x="5035" y="19936"/>
                  <a:pt x="5276" y="19936"/>
                </a:cubicBezTo>
                <a:lnTo>
                  <a:pt x="12671" y="19936"/>
                </a:lnTo>
                <a:cubicBezTo>
                  <a:pt x="13044" y="20225"/>
                  <a:pt x="13434" y="20486"/>
                  <a:pt x="13845" y="20719"/>
                </a:cubicBezTo>
                <a:cubicBezTo>
                  <a:pt x="15182" y="21502"/>
                  <a:pt x="16523" y="22227"/>
                  <a:pt x="16533" y="22234"/>
                </a:cubicBezTo>
                <a:cubicBezTo>
                  <a:pt x="16599" y="22265"/>
                  <a:pt x="16672" y="22286"/>
                  <a:pt x="16745" y="22286"/>
                </a:cubicBezTo>
                <a:cubicBezTo>
                  <a:pt x="16815" y="22286"/>
                  <a:pt x="16888" y="22265"/>
                  <a:pt x="16951" y="22234"/>
                </a:cubicBezTo>
                <a:cubicBezTo>
                  <a:pt x="16965" y="22227"/>
                  <a:pt x="18298" y="21502"/>
                  <a:pt x="19639" y="20719"/>
                </a:cubicBezTo>
                <a:cubicBezTo>
                  <a:pt x="21140" y="19841"/>
                  <a:pt x="22533" y="18734"/>
                  <a:pt x="22533" y="16603"/>
                </a:cubicBezTo>
                <a:lnTo>
                  <a:pt x="22533" y="10760"/>
                </a:lnTo>
                <a:cubicBezTo>
                  <a:pt x="22533" y="10597"/>
                  <a:pt x="22439" y="10447"/>
                  <a:pt x="22292" y="10374"/>
                </a:cubicBezTo>
                <a:lnTo>
                  <a:pt x="17484" y="7943"/>
                </a:lnTo>
                <a:cubicBezTo>
                  <a:pt x="17459" y="6937"/>
                  <a:pt x="16927" y="6011"/>
                  <a:pt x="16066" y="5485"/>
                </a:cubicBezTo>
                <a:cubicBezTo>
                  <a:pt x="17198" y="4792"/>
                  <a:pt x="17731" y="3434"/>
                  <a:pt x="17372" y="2160"/>
                </a:cubicBezTo>
                <a:cubicBezTo>
                  <a:pt x="17014" y="885"/>
                  <a:pt x="15851" y="1"/>
                  <a:pt x="145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131"/>
          <p:cNvSpPr/>
          <p:nvPr/>
        </p:nvSpPr>
        <p:spPr>
          <a:xfrm>
            <a:off x="-699415" y="2928718"/>
            <a:ext cx="173195" cy="229542"/>
          </a:xfrm>
          <a:custGeom>
            <a:avLst/>
            <a:gdLst/>
            <a:ahLst/>
            <a:cxnLst/>
            <a:rect l="l" t="t" r="r" b="b"/>
            <a:pathLst>
              <a:path w="8097" h="10730" extrusionOk="0">
                <a:moveTo>
                  <a:pt x="4050" y="925"/>
                </a:moveTo>
                <a:lnTo>
                  <a:pt x="7226" y="2530"/>
                </a:lnTo>
                <a:lnTo>
                  <a:pt x="7226" y="7032"/>
                </a:lnTo>
                <a:cubicBezTo>
                  <a:pt x="7226" y="7662"/>
                  <a:pt x="6986" y="8101"/>
                  <a:pt x="5628" y="8895"/>
                </a:cubicBezTo>
                <a:cubicBezTo>
                  <a:pt x="5053" y="9233"/>
                  <a:pt x="4482" y="9557"/>
                  <a:pt x="4050" y="9797"/>
                </a:cubicBezTo>
                <a:cubicBezTo>
                  <a:pt x="3615" y="9557"/>
                  <a:pt x="3044" y="9233"/>
                  <a:pt x="2470" y="8895"/>
                </a:cubicBezTo>
                <a:cubicBezTo>
                  <a:pt x="1112" y="8101"/>
                  <a:pt x="871" y="7662"/>
                  <a:pt x="871" y="7032"/>
                </a:cubicBezTo>
                <a:lnTo>
                  <a:pt x="871" y="2530"/>
                </a:lnTo>
                <a:lnTo>
                  <a:pt x="4050" y="925"/>
                </a:lnTo>
                <a:close/>
                <a:moveTo>
                  <a:pt x="4050" y="0"/>
                </a:moveTo>
                <a:cubicBezTo>
                  <a:pt x="3983" y="0"/>
                  <a:pt x="3915" y="16"/>
                  <a:pt x="3852" y="47"/>
                </a:cubicBezTo>
                <a:lnTo>
                  <a:pt x="241" y="1872"/>
                </a:lnTo>
                <a:cubicBezTo>
                  <a:pt x="95" y="1945"/>
                  <a:pt x="1" y="2095"/>
                  <a:pt x="1" y="2262"/>
                </a:cubicBezTo>
                <a:lnTo>
                  <a:pt x="1" y="7032"/>
                </a:lnTo>
                <a:cubicBezTo>
                  <a:pt x="1" y="8234"/>
                  <a:pt x="715" y="8878"/>
                  <a:pt x="2031" y="9647"/>
                </a:cubicBezTo>
                <a:cubicBezTo>
                  <a:pt x="2710" y="10044"/>
                  <a:pt x="3389" y="10427"/>
                  <a:pt x="3838" y="10674"/>
                </a:cubicBezTo>
                <a:cubicBezTo>
                  <a:pt x="3904" y="10711"/>
                  <a:pt x="3977" y="10729"/>
                  <a:pt x="4050" y="10729"/>
                </a:cubicBezTo>
                <a:cubicBezTo>
                  <a:pt x="4124" y="10729"/>
                  <a:pt x="4197" y="10711"/>
                  <a:pt x="4263" y="10674"/>
                </a:cubicBezTo>
                <a:cubicBezTo>
                  <a:pt x="4712" y="10427"/>
                  <a:pt x="5388" y="10044"/>
                  <a:pt x="6070" y="9647"/>
                </a:cubicBezTo>
                <a:cubicBezTo>
                  <a:pt x="7386" y="8878"/>
                  <a:pt x="8097" y="8234"/>
                  <a:pt x="8097" y="7032"/>
                </a:cubicBezTo>
                <a:lnTo>
                  <a:pt x="8097" y="2262"/>
                </a:lnTo>
                <a:cubicBezTo>
                  <a:pt x="8097" y="2098"/>
                  <a:pt x="8006" y="1945"/>
                  <a:pt x="7856" y="1872"/>
                </a:cubicBezTo>
                <a:lnTo>
                  <a:pt x="4245" y="47"/>
                </a:lnTo>
                <a:cubicBezTo>
                  <a:pt x="4185" y="16"/>
                  <a:pt x="4117" y="0"/>
                  <a:pt x="405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131"/>
          <p:cNvSpPr/>
          <p:nvPr/>
        </p:nvSpPr>
        <p:spPr>
          <a:xfrm>
            <a:off x="-639822" y="3017925"/>
            <a:ext cx="70116" cy="51770"/>
          </a:xfrm>
          <a:custGeom>
            <a:avLst/>
            <a:gdLst/>
            <a:ahLst/>
            <a:cxnLst/>
            <a:rect l="l" t="t" r="r" b="b"/>
            <a:pathLst>
              <a:path w="3278" h="2420" extrusionOk="0">
                <a:moveTo>
                  <a:pt x="2802" y="1"/>
                </a:moveTo>
                <a:cubicBezTo>
                  <a:pt x="2690" y="1"/>
                  <a:pt x="2579" y="44"/>
                  <a:pt x="2494" y="129"/>
                </a:cubicBezTo>
                <a:lnTo>
                  <a:pt x="1251" y="1368"/>
                </a:lnTo>
                <a:lnTo>
                  <a:pt x="787" y="905"/>
                </a:lnTo>
                <a:cubicBezTo>
                  <a:pt x="702" y="820"/>
                  <a:pt x="591" y="777"/>
                  <a:pt x="479" y="777"/>
                </a:cubicBezTo>
                <a:cubicBezTo>
                  <a:pt x="368" y="777"/>
                  <a:pt x="256" y="820"/>
                  <a:pt x="171" y="905"/>
                </a:cubicBezTo>
                <a:cubicBezTo>
                  <a:pt x="0" y="1076"/>
                  <a:pt x="0" y="1351"/>
                  <a:pt x="171" y="1522"/>
                </a:cubicBezTo>
                <a:lnTo>
                  <a:pt x="944" y="2291"/>
                </a:lnTo>
                <a:cubicBezTo>
                  <a:pt x="1028" y="2376"/>
                  <a:pt x="1139" y="2419"/>
                  <a:pt x="1251" y="2419"/>
                </a:cubicBezTo>
                <a:cubicBezTo>
                  <a:pt x="1362" y="2419"/>
                  <a:pt x="1473" y="2376"/>
                  <a:pt x="1557" y="2291"/>
                </a:cubicBezTo>
                <a:lnTo>
                  <a:pt x="3106" y="742"/>
                </a:lnTo>
                <a:cubicBezTo>
                  <a:pt x="3277" y="575"/>
                  <a:pt x="3277" y="296"/>
                  <a:pt x="3110" y="129"/>
                </a:cubicBezTo>
                <a:cubicBezTo>
                  <a:pt x="3025" y="44"/>
                  <a:pt x="2913" y="1"/>
                  <a:pt x="280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31"/>
          <p:cNvSpPr/>
          <p:nvPr/>
        </p:nvSpPr>
        <p:spPr>
          <a:xfrm>
            <a:off x="-1086962" y="1424800"/>
            <a:ext cx="714000" cy="683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131"/>
          <p:cNvSpPr/>
          <p:nvPr/>
        </p:nvSpPr>
        <p:spPr>
          <a:xfrm>
            <a:off x="-560385" y="1588518"/>
            <a:ext cx="18716" cy="18718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0"/>
                </a:moveTo>
                <a:cubicBezTo>
                  <a:pt x="192" y="0"/>
                  <a:pt x="0" y="199"/>
                  <a:pt x="0" y="439"/>
                </a:cubicBezTo>
                <a:cubicBezTo>
                  <a:pt x="0" y="679"/>
                  <a:pt x="195" y="874"/>
                  <a:pt x="436" y="874"/>
                </a:cubicBezTo>
                <a:cubicBezTo>
                  <a:pt x="679" y="874"/>
                  <a:pt x="874" y="679"/>
                  <a:pt x="874" y="439"/>
                </a:cubicBezTo>
                <a:cubicBezTo>
                  <a:pt x="874" y="199"/>
                  <a:pt x="679" y="0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131"/>
          <p:cNvSpPr/>
          <p:nvPr/>
        </p:nvSpPr>
        <p:spPr>
          <a:xfrm>
            <a:off x="-605068" y="1588518"/>
            <a:ext cx="18780" cy="18718"/>
          </a:xfrm>
          <a:custGeom>
            <a:avLst/>
            <a:gdLst/>
            <a:ahLst/>
            <a:cxnLst/>
            <a:rect l="l" t="t" r="r" b="b"/>
            <a:pathLst>
              <a:path w="878" h="875" extrusionOk="0">
                <a:moveTo>
                  <a:pt x="435" y="0"/>
                </a:moveTo>
                <a:cubicBezTo>
                  <a:pt x="195" y="0"/>
                  <a:pt x="0" y="199"/>
                  <a:pt x="0" y="439"/>
                </a:cubicBezTo>
                <a:cubicBezTo>
                  <a:pt x="4" y="679"/>
                  <a:pt x="199" y="874"/>
                  <a:pt x="439" y="874"/>
                </a:cubicBezTo>
                <a:cubicBezTo>
                  <a:pt x="679" y="874"/>
                  <a:pt x="874" y="679"/>
                  <a:pt x="878" y="439"/>
                </a:cubicBezTo>
                <a:cubicBezTo>
                  <a:pt x="878" y="199"/>
                  <a:pt x="683" y="0"/>
                  <a:pt x="4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131"/>
          <p:cNvSpPr/>
          <p:nvPr/>
        </p:nvSpPr>
        <p:spPr>
          <a:xfrm>
            <a:off x="-649688" y="1588518"/>
            <a:ext cx="18780" cy="18718"/>
          </a:xfrm>
          <a:custGeom>
            <a:avLst/>
            <a:gdLst/>
            <a:ahLst/>
            <a:cxnLst/>
            <a:rect l="l" t="t" r="r" b="b"/>
            <a:pathLst>
              <a:path w="878" h="875" extrusionOk="0">
                <a:moveTo>
                  <a:pt x="436" y="0"/>
                </a:moveTo>
                <a:cubicBezTo>
                  <a:pt x="195" y="0"/>
                  <a:pt x="0" y="199"/>
                  <a:pt x="0" y="439"/>
                </a:cubicBezTo>
                <a:cubicBezTo>
                  <a:pt x="0" y="679"/>
                  <a:pt x="199" y="874"/>
                  <a:pt x="439" y="874"/>
                </a:cubicBezTo>
                <a:cubicBezTo>
                  <a:pt x="679" y="874"/>
                  <a:pt x="874" y="679"/>
                  <a:pt x="874" y="439"/>
                </a:cubicBezTo>
                <a:cubicBezTo>
                  <a:pt x="878" y="199"/>
                  <a:pt x="683" y="0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131"/>
          <p:cNvSpPr/>
          <p:nvPr/>
        </p:nvSpPr>
        <p:spPr>
          <a:xfrm>
            <a:off x="-917812" y="1588518"/>
            <a:ext cx="178756" cy="18633"/>
          </a:xfrm>
          <a:custGeom>
            <a:avLst/>
            <a:gdLst/>
            <a:ahLst/>
            <a:cxnLst/>
            <a:rect l="l" t="t" r="r" b="b"/>
            <a:pathLst>
              <a:path w="8357" h="871" extrusionOk="0">
                <a:moveTo>
                  <a:pt x="435" y="0"/>
                </a:moveTo>
                <a:cubicBezTo>
                  <a:pt x="195" y="0"/>
                  <a:pt x="0" y="195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7922" y="871"/>
                </a:lnTo>
                <a:cubicBezTo>
                  <a:pt x="8162" y="871"/>
                  <a:pt x="8357" y="676"/>
                  <a:pt x="8357" y="436"/>
                </a:cubicBezTo>
                <a:cubicBezTo>
                  <a:pt x="8357" y="195"/>
                  <a:pt x="8162" y="0"/>
                  <a:pt x="792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131"/>
          <p:cNvSpPr/>
          <p:nvPr/>
        </p:nvSpPr>
        <p:spPr>
          <a:xfrm>
            <a:off x="-968014" y="1546353"/>
            <a:ext cx="476612" cy="476668"/>
          </a:xfrm>
          <a:custGeom>
            <a:avLst/>
            <a:gdLst/>
            <a:ahLst/>
            <a:cxnLst/>
            <a:rect l="l" t="t" r="r" b="b"/>
            <a:pathLst>
              <a:path w="22282" h="22282" extrusionOk="0">
                <a:moveTo>
                  <a:pt x="20979" y="871"/>
                </a:moveTo>
                <a:cubicBezTo>
                  <a:pt x="21220" y="871"/>
                  <a:pt x="21415" y="1066"/>
                  <a:pt x="21415" y="1306"/>
                </a:cubicBezTo>
                <a:lnTo>
                  <a:pt x="21415" y="3831"/>
                </a:lnTo>
                <a:lnTo>
                  <a:pt x="21415" y="3834"/>
                </a:lnTo>
                <a:lnTo>
                  <a:pt x="871" y="3834"/>
                </a:lnTo>
                <a:lnTo>
                  <a:pt x="871" y="1306"/>
                </a:lnTo>
                <a:cubicBezTo>
                  <a:pt x="871" y="1066"/>
                  <a:pt x="1066" y="871"/>
                  <a:pt x="1306" y="871"/>
                </a:cubicBezTo>
                <a:close/>
                <a:moveTo>
                  <a:pt x="21411" y="4701"/>
                </a:moveTo>
                <a:lnTo>
                  <a:pt x="21411" y="15318"/>
                </a:lnTo>
                <a:lnTo>
                  <a:pt x="21415" y="15321"/>
                </a:lnTo>
                <a:lnTo>
                  <a:pt x="17672" y="15321"/>
                </a:lnTo>
                <a:lnTo>
                  <a:pt x="17672" y="14667"/>
                </a:lnTo>
                <a:cubicBezTo>
                  <a:pt x="17672" y="14427"/>
                  <a:pt x="17477" y="14232"/>
                  <a:pt x="17236" y="14232"/>
                </a:cubicBezTo>
                <a:lnTo>
                  <a:pt x="16397" y="14232"/>
                </a:lnTo>
                <a:cubicBezTo>
                  <a:pt x="16286" y="13845"/>
                  <a:pt x="16132" y="13473"/>
                  <a:pt x="15937" y="13117"/>
                </a:cubicBezTo>
                <a:lnTo>
                  <a:pt x="16529" y="12529"/>
                </a:lnTo>
                <a:cubicBezTo>
                  <a:pt x="16700" y="12358"/>
                  <a:pt x="16700" y="12083"/>
                  <a:pt x="16529" y="11913"/>
                </a:cubicBezTo>
                <a:lnTo>
                  <a:pt x="16084" y="11467"/>
                </a:lnTo>
                <a:lnTo>
                  <a:pt x="17936" y="11467"/>
                </a:lnTo>
                <a:cubicBezTo>
                  <a:pt x="18176" y="11467"/>
                  <a:pt x="18371" y="11272"/>
                  <a:pt x="18371" y="11032"/>
                </a:cubicBezTo>
                <a:cubicBezTo>
                  <a:pt x="18371" y="10791"/>
                  <a:pt x="18176" y="10596"/>
                  <a:pt x="17936" y="10596"/>
                </a:cubicBezTo>
                <a:lnTo>
                  <a:pt x="15213" y="10596"/>
                </a:lnTo>
                <a:lnTo>
                  <a:pt x="14987" y="10370"/>
                </a:lnTo>
                <a:cubicBezTo>
                  <a:pt x="14902" y="10285"/>
                  <a:pt x="14790" y="10242"/>
                  <a:pt x="14679" y="10242"/>
                </a:cubicBezTo>
                <a:cubicBezTo>
                  <a:pt x="14567" y="10242"/>
                  <a:pt x="14456" y="10285"/>
                  <a:pt x="14371" y="10370"/>
                </a:cubicBezTo>
                <a:lnTo>
                  <a:pt x="13782" y="10962"/>
                </a:lnTo>
                <a:cubicBezTo>
                  <a:pt x="13427" y="10763"/>
                  <a:pt x="13054" y="10610"/>
                  <a:pt x="12664" y="10495"/>
                </a:cubicBezTo>
                <a:lnTo>
                  <a:pt x="12664" y="9660"/>
                </a:lnTo>
                <a:cubicBezTo>
                  <a:pt x="12664" y="9419"/>
                  <a:pt x="12469" y="9224"/>
                  <a:pt x="12229" y="9224"/>
                </a:cubicBezTo>
                <a:lnTo>
                  <a:pt x="10049" y="9224"/>
                </a:lnTo>
                <a:cubicBezTo>
                  <a:pt x="9809" y="9224"/>
                  <a:pt x="9614" y="9419"/>
                  <a:pt x="9614" y="9660"/>
                </a:cubicBezTo>
                <a:lnTo>
                  <a:pt x="9614" y="10499"/>
                </a:lnTo>
                <a:cubicBezTo>
                  <a:pt x="9228" y="10610"/>
                  <a:pt x="8855" y="10767"/>
                  <a:pt x="8503" y="10962"/>
                </a:cubicBezTo>
                <a:lnTo>
                  <a:pt x="7911" y="10367"/>
                </a:lnTo>
                <a:cubicBezTo>
                  <a:pt x="7826" y="10281"/>
                  <a:pt x="7715" y="10239"/>
                  <a:pt x="7603" y="10239"/>
                </a:cubicBezTo>
                <a:cubicBezTo>
                  <a:pt x="7492" y="10239"/>
                  <a:pt x="7380" y="10281"/>
                  <a:pt x="7295" y="10367"/>
                </a:cubicBezTo>
                <a:lnTo>
                  <a:pt x="5753" y="11909"/>
                </a:lnTo>
                <a:cubicBezTo>
                  <a:pt x="5582" y="12080"/>
                  <a:pt x="5582" y="12355"/>
                  <a:pt x="5753" y="12525"/>
                </a:cubicBezTo>
                <a:lnTo>
                  <a:pt x="6348" y="13117"/>
                </a:lnTo>
                <a:cubicBezTo>
                  <a:pt x="6156" y="13469"/>
                  <a:pt x="6000" y="13842"/>
                  <a:pt x="5888" y="14228"/>
                </a:cubicBezTo>
                <a:lnTo>
                  <a:pt x="5046" y="14228"/>
                </a:lnTo>
                <a:cubicBezTo>
                  <a:pt x="4805" y="14228"/>
                  <a:pt x="4610" y="14423"/>
                  <a:pt x="4610" y="14663"/>
                </a:cubicBezTo>
                <a:lnTo>
                  <a:pt x="4610" y="15318"/>
                </a:lnTo>
                <a:lnTo>
                  <a:pt x="867" y="15318"/>
                </a:lnTo>
                <a:lnTo>
                  <a:pt x="867" y="4701"/>
                </a:lnTo>
                <a:close/>
                <a:moveTo>
                  <a:pt x="11797" y="10095"/>
                </a:moveTo>
                <a:lnTo>
                  <a:pt x="11797" y="10837"/>
                </a:lnTo>
                <a:cubicBezTo>
                  <a:pt x="11797" y="11042"/>
                  <a:pt x="11940" y="11216"/>
                  <a:pt x="12139" y="11261"/>
                </a:cubicBezTo>
                <a:cubicBezTo>
                  <a:pt x="12661" y="11376"/>
                  <a:pt x="13162" y="11582"/>
                  <a:pt x="13615" y="11871"/>
                </a:cubicBezTo>
                <a:cubicBezTo>
                  <a:pt x="13687" y="11917"/>
                  <a:pt x="13768" y="11939"/>
                  <a:pt x="13848" y="11939"/>
                </a:cubicBezTo>
                <a:cubicBezTo>
                  <a:pt x="13961" y="11939"/>
                  <a:pt x="14073" y="11895"/>
                  <a:pt x="14158" y="11812"/>
                </a:cubicBezTo>
                <a:lnTo>
                  <a:pt x="14680" y="11289"/>
                </a:lnTo>
                <a:lnTo>
                  <a:pt x="15607" y="12215"/>
                </a:lnTo>
                <a:lnTo>
                  <a:pt x="15084" y="12738"/>
                </a:lnTo>
                <a:cubicBezTo>
                  <a:pt x="14938" y="12881"/>
                  <a:pt x="14914" y="13107"/>
                  <a:pt x="15025" y="13278"/>
                </a:cubicBezTo>
                <a:cubicBezTo>
                  <a:pt x="15314" y="13730"/>
                  <a:pt x="15520" y="14232"/>
                  <a:pt x="15635" y="14757"/>
                </a:cubicBezTo>
                <a:cubicBezTo>
                  <a:pt x="15676" y="14956"/>
                  <a:pt x="15854" y="15099"/>
                  <a:pt x="16059" y="15099"/>
                </a:cubicBezTo>
                <a:lnTo>
                  <a:pt x="16798" y="15099"/>
                </a:lnTo>
                <a:lnTo>
                  <a:pt x="16798" y="16408"/>
                </a:lnTo>
                <a:lnTo>
                  <a:pt x="16059" y="16408"/>
                </a:lnTo>
                <a:cubicBezTo>
                  <a:pt x="15857" y="16408"/>
                  <a:pt x="15680" y="16551"/>
                  <a:pt x="15635" y="16749"/>
                </a:cubicBezTo>
                <a:cubicBezTo>
                  <a:pt x="15520" y="17275"/>
                  <a:pt x="15311" y="17773"/>
                  <a:pt x="15022" y="18225"/>
                </a:cubicBezTo>
                <a:cubicBezTo>
                  <a:pt x="14914" y="18396"/>
                  <a:pt x="14938" y="18622"/>
                  <a:pt x="15081" y="18765"/>
                </a:cubicBezTo>
                <a:lnTo>
                  <a:pt x="15607" y="19291"/>
                </a:lnTo>
                <a:lnTo>
                  <a:pt x="14680" y="20217"/>
                </a:lnTo>
                <a:lnTo>
                  <a:pt x="14151" y="19691"/>
                </a:lnTo>
                <a:cubicBezTo>
                  <a:pt x="14068" y="19606"/>
                  <a:pt x="13957" y="19563"/>
                  <a:pt x="13845" y="19563"/>
                </a:cubicBezTo>
                <a:cubicBezTo>
                  <a:pt x="13764" y="19563"/>
                  <a:pt x="13683" y="19585"/>
                  <a:pt x="13611" y="19632"/>
                </a:cubicBezTo>
                <a:cubicBezTo>
                  <a:pt x="13159" y="19921"/>
                  <a:pt x="12661" y="20127"/>
                  <a:pt x="12139" y="20242"/>
                </a:cubicBezTo>
                <a:cubicBezTo>
                  <a:pt x="11937" y="20283"/>
                  <a:pt x="11794" y="20461"/>
                  <a:pt x="11794" y="20666"/>
                </a:cubicBezTo>
                <a:lnTo>
                  <a:pt x="11794" y="21412"/>
                </a:lnTo>
                <a:lnTo>
                  <a:pt x="10485" y="21412"/>
                </a:lnTo>
                <a:lnTo>
                  <a:pt x="10485" y="20663"/>
                </a:lnTo>
                <a:cubicBezTo>
                  <a:pt x="10485" y="20461"/>
                  <a:pt x="10345" y="20283"/>
                  <a:pt x="10143" y="20238"/>
                </a:cubicBezTo>
                <a:cubicBezTo>
                  <a:pt x="9621" y="20123"/>
                  <a:pt x="9123" y="19918"/>
                  <a:pt x="8674" y="19629"/>
                </a:cubicBezTo>
                <a:cubicBezTo>
                  <a:pt x="8603" y="19584"/>
                  <a:pt x="8522" y="19562"/>
                  <a:pt x="8441" y="19562"/>
                </a:cubicBezTo>
                <a:cubicBezTo>
                  <a:pt x="8328" y="19562"/>
                  <a:pt x="8216" y="19605"/>
                  <a:pt x="8131" y="19688"/>
                </a:cubicBezTo>
                <a:lnTo>
                  <a:pt x="7601" y="20217"/>
                </a:lnTo>
                <a:lnTo>
                  <a:pt x="6679" y="19291"/>
                </a:lnTo>
                <a:lnTo>
                  <a:pt x="7205" y="18762"/>
                </a:lnTo>
                <a:cubicBezTo>
                  <a:pt x="7351" y="18619"/>
                  <a:pt x="7375" y="18393"/>
                  <a:pt x="7264" y="18222"/>
                </a:cubicBezTo>
                <a:cubicBezTo>
                  <a:pt x="6978" y="17769"/>
                  <a:pt x="6773" y="17271"/>
                  <a:pt x="6654" y="16749"/>
                </a:cubicBezTo>
                <a:cubicBezTo>
                  <a:pt x="6613" y="16551"/>
                  <a:pt x="6435" y="16408"/>
                  <a:pt x="6230" y="16408"/>
                </a:cubicBezTo>
                <a:lnTo>
                  <a:pt x="5484" y="16408"/>
                </a:lnTo>
                <a:lnTo>
                  <a:pt x="5484" y="15099"/>
                </a:lnTo>
                <a:lnTo>
                  <a:pt x="6230" y="15099"/>
                </a:lnTo>
                <a:cubicBezTo>
                  <a:pt x="6435" y="15099"/>
                  <a:pt x="6613" y="14956"/>
                  <a:pt x="6654" y="14757"/>
                </a:cubicBezTo>
                <a:cubicBezTo>
                  <a:pt x="6769" y="14235"/>
                  <a:pt x="6975" y="13734"/>
                  <a:pt x="7264" y="13284"/>
                </a:cubicBezTo>
                <a:cubicBezTo>
                  <a:pt x="7375" y="13110"/>
                  <a:pt x="7347" y="12888"/>
                  <a:pt x="7205" y="12741"/>
                </a:cubicBezTo>
                <a:lnTo>
                  <a:pt x="6679" y="12215"/>
                </a:lnTo>
                <a:lnTo>
                  <a:pt x="7605" y="11289"/>
                </a:lnTo>
                <a:lnTo>
                  <a:pt x="8127" y="11815"/>
                </a:lnTo>
                <a:cubicBezTo>
                  <a:pt x="8213" y="11899"/>
                  <a:pt x="8326" y="11943"/>
                  <a:pt x="8439" y="11943"/>
                </a:cubicBezTo>
                <a:cubicBezTo>
                  <a:pt x="8519" y="11943"/>
                  <a:pt x="8600" y="11921"/>
                  <a:pt x="8670" y="11874"/>
                </a:cubicBezTo>
                <a:cubicBezTo>
                  <a:pt x="9123" y="11585"/>
                  <a:pt x="9621" y="11376"/>
                  <a:pt x="10147" y="11261"/>
                </a:cubicBezTo>
                <a:cubicBezTo>
                  <a:pt x="10345" y="11216"/>
                  <a:pt x="10488" y="11042"/>
                  <a:pt x="10488" y="10837"/>
                </a:cubicBezTo>
                <a:lnTo>
                  <a:pt x="10488" y="10095"/>
                </a:lnTo>
                <a:close/>
                <a:moveTo>
                  <a:pt x="1306" y="1"/>
                </a:moveTo>
                <a:cubicBezTo>
                  <a:pt x="585" y="1"/>
                  <a:pt x="0" y="586"/>
                  <a:pt x="0" y="1306"/>
                </a:cubicBezTo>
                <a:lnTo>
                  <a:pt x="0" y="15757"/>
                </a:lnTo>
                <a:cubicBezTo>
                  <a:pt x="0" y="15997"/>
                  <a:pt x="195" y="16192"/>
                  <a:pt x="435" y="16192"/>
                </a:cubicBezTo>
                <a:lnTo>
                  <a:pt x="4614" y="16192"/>
                </a:lnTo>
                <a:lnTo>
                  <a:pt x="4614" y="16843"/>
                </a:lnTo>
                <a:cubicBezTo>
                  <a:pt x="4614" y="17083"/>
                  <a:pt x="4809" y="17278"/>
                  <a:pt x="5049" y="17278"/>
                </a:cubicBezTo>
                <a:lnTo>
                  <a:pt x="5892" y="17278"/>
                </a:lnTo>
                <a:cubicBezTo>
                  <a:pt x="6003" y="17665"/>
                  <a:pt x="6156" y="18034"/>
                  <a:pt x="6351" y="18386"/>
                </a:cubicBezTo>
                <a:lnTo>
                  <a:pt x="5753" y="18985"/>
                </a:lnTo>
                <a:cubicBezTo>
                  <a:pt x="5582" y="19152"/>
                  <a:pt x="5582" y="19427"/>
                  <a:pt x="5753" y="19597"/>
                </a:cubicBezTo>
                <a:lnTo>
                  <a:pt x="7295" y="21140"/>
                </a:lnTo>
                <a:cubicBezTo>
                  <a:pt x="7380" y="21225"/>
                  <a:pt x="7492" y="21268"/>
                  <a:pt x="7603" y="21268"/>
                </a:cubicBezTo>
                <a:cubicBezTo>
                  <a:pt x="7715" y="21268"/>
                  <a:pt x="7826" y="21225"/>
                  <a:pt x="7911" y="21140"/>
                </a:cubicBezTo>
                <a:lnTo>
                  <a:pt x="8507" y="20541"/>
                </a:lnTo>
                <a:cubicBezTo>
                  <a:pt x="8858" y="20736"/>
                  <a:pt x="9231" y="20889"/>
                  <a:pt x="9614" y="21001"/>
                </a:cubicBezTo>
                <a:lnTo>
                  <a:pt x="9614" y="21847"/>
                </a:lnTo>
                <a:cubicBezTo>
                  <a:pt x="9614" y="22087"/>
                  <a:pt x="9809" y="22282"/>
                  <a:pt x="10049" y="22282"/>
                </a:cubicBezTo>
                <a:lnTo>
                  <a:pt x="12229" y="22282"/>
                </a:lnTo>
                <a:cubicBezTo>
                  <a:pt x="12469" y="22282"/>
                  <a:pt x="12664" y="22087"/>
                  <a:pt x="12664" y="21847"/>
                </a:cubicBezTo>
                <a:lnTo>
                  <a:pt x="12664" y="21004"/>
                </a:lnTo>
                <a:cubicBezTo>
                  <a:pt x="13051" y="20893"/>
                  <a:pt x="13423" y="20739"/>
                  <a:pt x="13775" y="20544"/>
                </a:cubicBezTo>
                <a:lnTo>
                  <a:pt x="14371" y="21140"/>
                </a:lnTo>
                <a:cubicBezTo>
                  <a:pt x="14456" y="21225"/>
                  <a:pt x="14567" y="21268"/>
                  <a:pt x="14679" y="21268"/>
                </a:cubicBezTo>
                <a:cubicBezTo>
                  <a:pt x="14790" y="21268"/>
                  <a:pt x="14902" y="21225"/>
                  <a:pt x="14987" y="21140"/>
                </a:cubicBezTo>
                <a:lnTo>
                  <a:pt x="16526" y="19597"/>
                </a:lnTo>
                <a:cubicBezTo>
                  <a:pt x="16697" y="19427"/>
                  <a:pt x="16697" y="19152"/>
                  <a:pt x="16526" y="18985"/>
                </a:cubicBezTo>
                <a:lnTo>
                  <a:pt x="15934" y="18389"/>
                </a:lnTo>
                <a:cubicBezTo>
                  <a:pt x="16129" y="18037"/>
                  <a:pt x="16282" y="17665"/>
                  <a:pt x="16394" y="17278"/>
                </a:cubicBezTo>
                <a:lnTo>
                  <a:pt x="17233" y="17278"/>
                </a:lnTo>
                <a:cubicBezTo>
                  <a:pt x="17473" y="17278"/>
                  <a:pt x="17668" y="17083"/>
                  <a:pt x="17668" y="16843"/>
                </a:cubicBezTo>
                <a:lnTo>
                  <a:pt x="17668" y="16188"/>
                </a:lnTo>
                <a:lnTo>
                  <a:pt x="21846" y="16188"/>
                </a:lnTo>
                <a:cubicBezTo>
                  <a:pt x="22087" y="16188"/>
                  <a:pt x="22282" y="15993"/>
                  <a:pt x="22282" y="15753"/>
                </a:cubicBezTo>
                <a:lnTo>
                  <a:pt x="22282" y="1303"/>
                </a:lnTo>
                <a:cubicBezTo>
                  <a:pt x="22282" y="586"/>
                  <a:pt x="21697" y="1"/>
                  <a:pt x="2097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131"/>
          <p:cNvSpPr/>
          <p:nvPr/>
        </p:nvSpPr>
        <p:spPr>
          <a:xfrm>
            <a:off x="-917747" y="1683565"/>
            <a:ext cx="144810" cy="18633"/>
          </a:xfrm>
          <a:custGeom>
            <a:avLst/>
            <a:gdLst/>
            <a:ahLst/>
            <a:cxnLst/>
            <a:rect l="l" t="t" r="r" b="b"/>
            <a:pathLst>
              <a:path w="6770" h="871" extrusionOk="0">
                <a:moveTo>
                  <a:pt x="436" y="0"/>
                </a:moveTo>
                <a:cubicBezTo>
                  <a:pt x="192" y="0"/>
                  <a:pt x="1" y="195"/>
                  <a:pt x="1" y="436"/>
                </a:cubicBezTo>
                <a:cubicBezTo>
                  <a:pt x="1" y="676"/>
                  <a:pt x="192" y="871"/>
                  <a:pt x="436" y="871"/>
                </a:cubicBezTo>
                <a:lnTo>
                  <a:pt x="6338" y="871"/>
                </a:lnTo>
                <a:cubicBezTo>
                  <a:pt x="6578" y="871"/>
                  <a:pt x="6770" y="676"/>
                  <a:pt x="6770" y="436"/>
                </a:cubicBezTo>
                <a:cubicBezTo>
                  <a:pt x="6770" y="195"/>
                  <a:pt x="6578" y="0"/>
                  <a:pt x="63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131"/>
          <p:cNvSpPr/>
          <p:nvPr/>
        </p:nvSpPr>
        <p:spPr>
          <a:xfrm>
            <a:off x="-748745" y="1683565"/>
            <a:ext cx="120148" cy="18633"/>
          </a:xfrm>
          <a:custGeom>
            <a:avLst/>
            <a:gdLst/>
            <a:ahLst/>
            <a:cxnLst/>
            <a:rect l="l" t="t" r="r" b="b"/>
            <a:pathLst>
              <a:path w="5617" h="871" extrusionOk="0">
                <a:moveTo>
                  <a:pt x="436" y="0"/>
                </a:moveTo>
                <a:cubicBezTo>
                  <a:pt x="195" y="0"/>
                  <a:pt x="0" y="195"/>
                  <a:pt x="0" y="436"/>
                </a:cubicBezTo>
                <a:cubicBezTo>
                  <a:pt x="0" y="676"/>
                  <a:pt x="195" y="871"/>
                  <a:pt x="436" y="871"/>
                </a:cubicBezTo>
                <a:lnTo>
                  <a:pt x="5182" y="871"/>
                </a:lnTo>
                <a:cubicBezTo>
                  <a:pt x="5422" y="871"/>
                  <a:pt x="5617" y="676"/>
                  <a:pt x="5617" y="436"/>
                </a:cubicBezTo>
                <a:cubicBezTo>
                  <a:pt x="5617" y="195"/>
                  <a:pt x="5422" y="0"/>
                  <a:pt x="5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131"/>
          <p:cNvSpPr/>
          <p:nvPr/>
        </p:nvSpPr>
        <p:spPr>
          <a:xfrm>
            <a:off x="-604919" y="1683565"/>
            <a:ext cx="64213" cy="18633"/>
          </a:xfrm>
          <a:custGeom>
            <a:avLst/>
            <a:gdLst/>
            <a:ahLst/>
            <a:cxnLst/>
            <a:rect l="l" t="t" r="r" b="b"/>
            <a:pathLst>
              <a:path w="3002" h="871" extrusionOk="0">
                <a:moveTo>
                  <a:pt x="435" y="0"/>
                </a:moveTo>
                <a:cubicBezTo>
                  <a:pt x="195" y="0"/>
                  <a:pt x="0" y="195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2566" y="871"/>
                </a:lnTo>
                <a:cubicBezTo>
                  <a:pt x="2807" y="871"/>
                  <a:pt x="3002" y="676"/>
                  <a:pt x="3002" y="436"/>
                </a:cubicBezTo>
                <a:cubicBezTo>
                  <a:pt x="3002" y="195"/>
                  <a:pt x="2807" y="0"/>
                  <a:pt x="2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131"/>
          <p:cNvSpPr/>
          <p:nvPr/>
        </p:nvSpPr>
        <p:spPr>
          <a:xfrm>
            <a:off x="-673217" y="1728254"/>
            <a:ext cx="132511" cy="18654"/>
          </a:xfrm>
          <a:custGeom>
            <a:avLst/>
            <a:gdLst/>
            <a:ahLst/>
            <a:cxnLst/>
            <a:rect l="l" t="t" r="r" b="b"/>
            <a:pathLst>
              <a:path w="6195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5759" y="871"/>
                </a:lnTo>
                <a:cubicBezTo>
                  <a:pt x="6000" y="871"/>
                  <a:pt x="6195" y="676"/>
                  <a:pt x="6195" y="436"/>
                </a:cubicBezTo>
                <a:cubicBezTo>
                  <a:pt x="6195" y="196"/>
                  <a:pt x="6000" y="1"/>
                  <a:pt x="57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131"/>
          <p:cNvSpPr/>
          <p:nvPr/>
        </p:nvSpPr>
        <p:spPr>
          <a:xfrm>
            <a:off x="-854668" y="1728254"/>
            <a:ext cx="43443" cy="18654"/>
          </a:xfrm>
          <a:custGeom>
            <a:avLst/>
            <a:gdLst/>
            <a:ahLst/>
            <a:cxnLst/>
            <a:rect l="l" t="t" r="r" b="b"/>
            <a:pathLst>
              <a:path w="2031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1596" y="871"/>
                </a:lnTo>
                <a:cubicBezTo>
                  <a:pt x="1836" y="871"/>
                  <a:pt x="2031" y="676"/>
                  <a:pt x="2031" y="436"/>
                </a:cubicBezTo>
                <a:cubicBezTo>
                  <a:pt x="2031" y="196"/>
                  <a:pt x="1836" y="1"/>
                  <a:pt x="159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131"/>
          <p:cNvSpPr/>
          <p:nvPr/>
        </p:nvSpPr>
        <p:spPr>
          <a:xfrm>
            <a:off x="-917747" y="1728254"/>
            <a:ext cx="46267" cy="18654"/>
          </a:xfrm>
          <a:custGeom>
            <a:avLst/>
            <a:gdLst/>
            <a:ahLst/>
            <a:cxnLst/>
            <a:rect l="l" t="t" r="r" b="b"/>
            <a:pathLst>
              <a:path w="2163" h="872" extrusionOk="0">
                <a:moveTo>
                  <a:pt x="436" y="1"/>
                </a:moveTo>
                <a:cubicBezTo>
                  <a:pt x="192" y="1"/>
                  <a:pt x="1" y="196"/>
                  <a:pt x="1" y="436"/>
                </a:cubicBezTo>
                <a:cubicBezTo>
                  <a:pt x="1" y="676"/>
                  <a:pt x="192" y="871"/>
                  <a:pt x="436" y="871"/>
                </a:cubicBezTo>
                <a:lnTo>
                  <a:pt x="1728" y="871"/>
                </a:lnTo>
                <a:cubicBezTo>
                  <a:pt x="1968" y="871"/>
                  <a:pt x="2163" y="676"/>
                  <a:pt x="2163" y="436"/>
                </a:cubicBezTo>
                <a:cubicBezTo>
                  <a:pt x="2163" y="196"/>
                  <a:pt x="1968" y="1"/>
                  <a:pt x="17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131"/>
          <p:cNvSpPr/>
          <p:nvPr/>
        </p:nvSpPr>
        <p:spPr>
          <a:xfrm>
            <a:off x="-917747" y="1772943"/>
            <a:ext cx="59229" cy="18654"/>
          </a:xfrm>
          <a:custGeom>
            <a:avLst/>
            <a:gdLst/>
            <a:ahLst/>
            <a:cxnLst/>
            <a:rect l="l" t="t" r="r" b="b"/>
            <a:pathLst>
              <a:path w="2769" h="872" extrusionOk="0">
                <a:moveTo>
                  <a:pt x="436" y="1"/>
                </a:moveTo>
                <a:cubicBezTo>
                  <a:pt x="192" y="1"/>
                  <a:pt x="1" y="196"/>
                  <a:pt x="1" y="436"/>
                </a:cubicBezTo>
                <a:cubicBezTo>
                  <a:pt x="1" y="676"/>
                  <a:pt x="192" y="871"/>
                  <a:pt x="436" y="871"/>
                </a:cubicBezTo>
                <a:lnTo>
                  <a:pt x="2334" y="871"/>
                </a:lnTo>
                <a:cubicBezTo>
                  <a:pt x="2574" y="871"/>
                  <a:pt x="2769" y="676"/>
                  <a:pt x="2769" y="436"/>
                </a:cubicBezTo>
                <a:cubicBezTo>
                  <a:pt x="2769" y="196"/>
                  <a:pt x="2574" y="1"/>
                  <a:pt x="233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131"/>
          <p:cNvSpPr/>
          <p:nvPr/>
        </p:nvSpPr>
        <p:spPr>
          <a:xfrm>
            <a:off x="-561433" y="1772857"/>
            <a:ext cx="20727" cy="18740"/>
          </a:xfrm>
          <a:custGeom>
            <a:avLst/>
            <a:gdLst/>
            <a:ahLst/>
            <a:cxnLst/>
            <a:rect l="l" t="t" r="r" b="b"/>
            <a:pathLst>
              <a:path w="969" h="876" extrusionOk="0">
                <a:moveTo>
                  <a:pt x="541" y="1"/>
                </a:moveTo>
                <a:cubicBezTo>
                  <a:pt x="260" y="1"/>
                  <a:pt x="1" y="285"/>
                  <a:pt x="133" y="607"/>
                </a:cubicBezTo>
                <a:cubicBezTo>
                  <a:pt x="209" y="792"/>
                  <a:pt x="369" y="876"/>
                  <a:pt x="529" y="876"/>
                </a:cubicBezTo>
                <a:cubicBezTo>
                  <a:pt x="749" y="876"/>
                  <a:pt x="969" y="716"/>
                  <a:pt x="969" y="440"/>
                </a:cubicBezTo>
                <a:cubicBezTo>
                  <a:pt x="969" y="325"/>
                  <a:pt x="923" y="214"/>
                  <a:pt x="843" y="130"/>
                </a:cubicBezTo>
                <a:cubicBezTo>
                  <a:pt x="752" y="40"/>
                  <a:pt x="645" y="1"/>
                  <a:pt x="5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131"/>
          <p:cNvSpPr/>
          <p:nvPr/>
        </p:nvSpPr>
        <p:spPr>
          <a:xfrm>
            <a:off x="-738991" y="1818081"/>
            <a:ext cx="19615" cy="18654"/>
          </a:xfrm>
          <a:custGeom>
            <a:avLst/>
            <a:gdLst/>
            <a:ahLst/>
            <a:cxnLst/>
            <a:rect l="l" t="t" r="r" b="b"/>
            <a:pathLst>
              <a:path w="917" h="872" extrusionOk="0">
                <a:moveTo>
                  <a:pt x="436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6" y="871"/>
                </a:cubicBezTo>
                <a:lnTo>
                  <a:pt x="477" y="871"/>
                </a:lnTo>
                <a:cubicBezTo>
                  <a:pt x="480" y="872"/>
                  <a:pt x="482" y="872"/>
                  <a:pt x="484" y="872"/>
                </a:cubicBezTo>
                <a:cubicBezTo>
                  <a:pt x="721" y="872"/>
                  <a:pt x="913" y="678"/>
                  <a:pt x="916" y="440"/>
                </a:cubicBezTo>
                <a:cubicBezTo>
                  <a:pt x="916" y="199"/>
                  <a:pt x="725" y="4"/>
                  <a:pt x="48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131"/>
          <p:cNvSpPr/>
          <p:nvPr/>
        </p:nvSpPr>
        <p:spPr>
          <a:xfrm>
            <a:off x="-800509" y="1827408"/>
            <a:ext cx="141388" cy="121082"/>
          </a:xfrm>
          <a:custGeom>
            <a:avLst/>
            <a:gdLst/>
            <a:ahLst/>
            <a:cxnLst/>
            <a:rect l="l" t="t" r="r" b="b"/>
            <a:pathLst>
              <a:path w="6610" h="5660" extrusionOk="0">
                <a:moveTo>
                  <a:pt x="4756" y="1"/>
                </a:moveTo>
                <a:cubicBezTo>
                  <a:pt x="4615" y="1"/>
                  <a:pt x="4476" y="68"/>
                  <a:pt x="4391" y="195"/>
                </a:cubicBezTo>
                <a:cubicBezTo>
                  <a:pt x="4259" y="397"/>
                  <a:pt x="4315" y="665"/>
                  <a:pt x="4516" y="801"/>
                </a:cubicBezTo>
                <a:cubicBezTo>
                  <a:pt x="5307" y="1323"/>
                  <a:pt x="5666" y="2302"/>
                  <a:pt x="5404" y="3218"/>
                </a:cubicBezTo>
                <a:cubicBezTo>
                  <a:pt x="5140" y="4130"/>
                  <a:pt x="4315" y="4764"/>
                  <a:pt x="3364" y="4788"/>
                </a:cubicBezTo>
                <a:cubicBezTo>
                  <a:pt x="3345" y="4788"/>
                  <a:pt x="3327" y="4789"/>
                  <a:pt x="3308" y="4789"/>
                </a:cubicBezTo>
                <a:cubicBezTo>
                  <a:pt x="2380" y="4789"/>
                  <a:pt x="1554" y="4196"/>
                  <a:pt x="1254" y="3315"/>
                </a:cubicBezTo>
                <a:cubicBezTo>
                  <a:pt x="944" y="2417"/>
                  <a:pt x="1257" y="1421"/>
                  <a:pt x="2023" y="860"/>
                </a:cubicBezTo>
                <a:cubicBezTo>
                  <a:pt x="2225" y="721"/>
                  <a:pt x="2274" y="439"/>
                  <a:pt x="2128" y="244"/>
                </a:cubicBezTo>
                <a:cubicBezTo>
                  <a:pt x="2042" y="128"/>
                  <a:pt x="1910" y="66"/>
                  <a:pt x="1776" y="66"/>
                </a:cubicBezTo>
                <a:cubicBezTo>
                  <a:pt x="1682" y="66"/>
                  <a:pt x="1587" y="97"/>
                  <a:pt x="1508" y="160"/>
                </a:cubicBezTo>
                <a:cubicBezTo>
                  <a:pt x="436" y="947"/>
                  <a:pt x="0" y="2340"/>
                  <a:pt x="429" y="3597"/>
                </a:cubicBezTo>
                <a:cubicBezTo>
                  <a:pt x="852" y="4835"/>
                  <a:pt x="2015" y="5659"/>
                  <a:pt x="3312" y="5659"/>
                </a:cubicBezTo>
                <a:cubicBezTo>
                  <a:pt x="3336" y="5659"/>
                  <a:pt x="3361" y="5659"/>
                  <a:pt x="3385" y="5659"/>
                </a:cubicBezTo>
                <a:cubicBezTo>
                  <a:pt x="4715" y="5627"/>
                  <a:pt x="5871" y="4736"/>
                  <a:pt x="6240" y="3458"/>
                </a:cubicBezTo>
                <a:cubicBezTo>
                  <a:pt x="6609" y="2180"/>
                  <a:pt x="6104" y="812"/>
                  <a:pt x="4997" y="73"/>
                </a:cubicBezTo>
                <a:cubicBezTo>
                  <a:pt x="4923" y="24"/>
                  <a:pt x="4839" y="1"/>
                  <a:pt x="4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9" name="Google Shape;1029;p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9375" y="4666275"/>
            <a:ext cx="370100" cy="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131"/>
          <p:cNvSpPr txBox="1"/>
          <p:nvPr/>
        </p:nvSpPr>
        <p:spPr>
          <a:xfrm>
            <a:off x="8576225" y="4666275"/>
            <a:ext cx="1008300" cy="1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212121"/>
                </a:solidFill>
                <a:latin typeface="Overpass"/>
                <a:ea typeface="Overpass"/>
                <a:cs typeface="Overpass"/>
                <a:sym typeface="Overpass"/>
              </a:rPr>
              <a:t>    09</a:t>
            </a:r>
            <a:endParaRPr sz="800" b="1">
              <a:solidFill>
                <a:srgbClr val="21212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D82727"/>
      </a:dk1>
      <a:lt1>
        <a:srgbClr val="FFFFFF"/>
      </a:lt1>
      <a:dk2>
        <a:srgbClr val="FFFFFF"/>
      </a:dk2>
      <a:lt2>
        <a:srgbClr val="FFFFFF"/>
      </a:lt2>
      <a:accent1>
        <a:srgbClr val="D82727"/>
      </a:accent1>
      <a:accent2>
        <a:srgbClr val="D82727"/>
      </a:accent2>
      <a:accent3>
        <a:srgbClr val="FFFFFF"/>
      </a:accent3>
      <a:accent4>
        <a:srgbClr val="D82727"/>
      </a:accent4>
      <a:accent5>
        <a:srgbClr val="FFFFFF"/>
      </a:accent5>
      <a:accent6>
        <a:srgbClr val="D82727"/>
      </a:accent6>
      <a:hlink>
        <a:srgbClr val="D82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inimal Marketing by Slidesgo XL">
  <a:themeElements>
    <a:clrScheme name="Simple Light">
      <a:dk1>
        <a:srgbClr val="D82727"/>
      </a:dk1>
      <a:lt1>
        <a:srgbClr val="FFFFFF"/>
      </a:lt1>
      <a:dk2>
        <a:srgbClr val="FFFFFF"/>
      </a:dk2>
      <a:lt2>
        <a:srgbClr val="FFFFFF"/>
      </a:lt2>
      <a:accent1>
        <a:srgbClr val="D82727"/>
      </a:accent1>
      <a:accent2>
        <a:srgbClr val="D82727"/>
      </a:accent2>
      <a:accent3>
        <a:srgbClr val="FFFFFF"/>
      </a:accent3>
      <a:accent4>
        <a:srgbClr val="D82727"/>
      </a:accent4>
      <a:accent5>
        <a:srgbClr val="FFFFFF"/>
      </a:accent5>
      <a:accent6>
        <a:srgbClr val="D82727"/>
      </a:accent6>
      <a:hlink>
        <a:srgbClr val="D82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829</Words>
  <Application>Microsoft Office PowerPoint</Application>
  <PresentationFormat>Affichage à l'écran (16:9)</PresentationFormat>
  <Paragraphs>135</Paragraphs>
  <Slides>25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25</vt:i4>
      </vt:variant>
    </vt:vector>
  </HeadingPairs>
  <TitlesOfParts>
    <vt:vector size="36" baseType="lpstr">
      <vt:lpstr>Overpass</vt:lpstr>
      <vt:lpstr>Arial</vt:lpstr>
      <vt:lpstr>Overpass Light</vt:lpstr>
      <vt:lpstr>Fira Sans Extra Condensed Medium</vt:lpstr>
      <vt:lpstr>Bebas Neue</vt:lpstr>
      <vt:lpstr>Overpass SemiBold</vt:lpstr>
      <vt:lpstr>Overpass ExtraLight</vt:lpstr>
      <vt:lpstr>Overpass Medium</vt:lpstr>
      <vt:lpstr>Roboto Slab Light</vt:lpstr>
      <vt:lpstr>Minimal Marketing by Slidesgo XL</vt:lpstr>
      <vt:lpstr>Minimal Marketing by Slidesgo XL</vt:lpstr>
      <vt:lpstr>Présentation PowerPoint</vt:lpstr>
      <vt:lpstr>Tables des matières</vt:lpstr>
      <vt:lpstr>01</vt:lpstr>
      <vt:lpstr>Presentation</vt:lpstr>
      <vt:lpstr>LES OBJECTIFS</vt:lpstr>
      <vt:lpstr>MATERIELS UTILISéS</vt:lpstr>
      <vt:lpstr>02</vt:lpstr>
      <vt:lpstr>spécifications techniques pour le projet Live Bus</vt:lpstr>
      <vt:lpstr>spécifications techniques </vt:lpstr>
      <vt:lpstr>spécifications techniques </vt:lpstr>
      <vt:lpstr>spécifications techniques </vt:lpstr>
      <vt:lpstr>spécifications techniques </vt:lpstr>
      <vt:lpstr>Présentation PowerPoint</vt:lpstr>
      <vt:lpstr>03</vt:lpstr>
      <vt:lpstr>GAIN DE TEMPS</vt:lpstr>
      <vt:lpstr>AMéLIORATION DE LA FIABILITé </vt:lpstr>
      <vt:lpstr>ACCESSIBILITé POUR TOUS</vt:lpstr>
      <vt:lpstr>Commodité</vt:lpstr>
      <vt:lpstr>Informations claires </vt:lpstr>
      <vt:lpstr>04</vt:lpstr>
      <vt:lpstr>Chiffrage</vt:lpstr>
      <vt:lpstr>Chiffrage</vt:lpstr>
      <vt:lpstr>05</vt:lpstr>
      <vt:lpstr>Présentation PowerPoint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Sofiane El Hamri</cp:lastModifiedBy>
  <cp:revision>1</cp:revision>
  <dcterms:modified xsi:type="dcterms:W3CDTF">2024-01-31T14:27:05Z</dcterms:modified>
</cp:coreProperties>
</file>